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87" r:id="rId3"/>
    <p:sldId id="296" r:id="rId4"/>
    <p:sldId id="257" r:id="rId5"/>
    <p:sldId id="310" r:id="rId6"/>
    <p:sldId id="309" r:id="rId7"/>
    <p:sldId id="305" r:id="rId8"/>
    <p:sldId id="264" r:id="rId9"/>
    <p:sldId id="275" r:id="rId10"/>
    <p:sldId id="260" r:id="rId11"/>
    <p:sldId id="263" r:id="rId12"/>
    <p:sldId id="278" r:id="rId13"/>
    <p:sldId id="277" r:id="rId14"/>
    <p:sldId id="295" r:id="rId15"/>
    <p:sldId id="292" r:id="rId16"/>
    <p:sldId id="281" r:id="rId17"/>
    <p:sldId id="283" r:id="rId18"/>
    <p:sldId id="293" r:id="rId19"/>
    <p:sldId id="297" r:id="rId20"/>
    <p:sldId id="274" r:id="rId21"/>
    <p:sldId id="261" r:id="rId22"/>
    <p:sldId id="294" r:id="rId23"/>
    <p:sldId id="303" r:id="rId24"/>
    <p:sldId id="298" r:id="rId25"/>
    <p:sldId id="272" r:id="rId26"/>
    <p:sldId id="290" r:id="rId27"/>
    <p:sldId id="288" r:id="rId28"/>
    <p:sldId id="289" r:id="rId29"/>
    <p:sldId id="301" r:id="rId30"/>
    <p:sldId id="311" r:id="rId31"/>
    <p:sldId id="299" r:id="rId32"/>
    <p:sldId id="300" r:id="rId33"/>
    <p:sldId id="259" r:id="rId34"/>
    <p:sldId id="302" r:id="rId35"/>
    <p:sldId id="306" r:id="rId36"/>
    <p:sldId id="307" r:id="rId37"/>
    <p:sldId id="312" r:id="rId38"/>
    <p:sldId id="313" r:id="rId39"/>
    <p:sldId id="308" r:id="rId40"/>
    <p:sldId id="267" r:id="rId41"/>
    <p:sldId id="266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A5A"/>
    <a:srgbClr val="026190"/>
    <a:srgbClr val="C00000"/>
    <a:srgbClr val="30771F"/>
    <a:srgbClr val="902486"/>
    <a:srgbClr val="681A61"/>
    <a:srgbClr val="01046F"/>
    <a:srgbClr val="0206A2"/>
    <a:srgbClr val="91DD7F"/>
    <a:srgbClr val="89E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839745-DD86-4E33-A5B9-854562AFE755}" v="13" dt="2022-05-26T11:26:35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Fly" userId="f7e8b622f5b4b6ce" providerId="LiveId" clId="{DF8B9D28-0B70-4CEE-90EE-9C21D4B0B6ED}"/>
    <pc:docChg chg="undo redo custSel addSld delSld modSld sldOrd">
      <pc:chgData name="Lee Fly" userId="f7e8b622f5b4b6ce" providerId="LiveId" clId="{DF8B9D28-0B70-4CEE-90EE-9C21D4B0B6ED}" dt="2022-05-22T12:07:13.159" v="857"/>
      <pc:docMkLst>
        <pc:docMk/>
      </pc:docMkLst>
      <pc:sldChg chg="delSp modSp mod">
        <pc:chgData name="Lee Fly" userId="f7e8b622f5b4b6ce" providerId="LiveId" clId="{DF8B9D28-0B70-4CEE-90EE-9C21D4B0B6ED}" dt="2022-05-22T11:27:33.044" v="309" actId="1076"/>
        <pc:sldMkLst>
          <pc:docMk/>
          <pc:sldMk cId="0" sldId="256"/>
        </pc:sldMkLst>
        <pc:picChg chg="del">
          <ac:chgData name="Lee Fly" userId="f7e8b622f5b4b6ce" providerId="LiveId" clId="{DF8B9D28-0B70-4CEE-90EE-9C21D4B0B6ED}" dt="2022-05-22T11:26:58.515" v="306" actId="478"/>
          <ac:picMkLst>
            <pc:docMk/>
            <pc:sldMk cId="0" sldId="256"/>
            <ac:picMk id="16" creationId="{B809CB77-5674-4CFC-B8ED-DE92C0C97B60}"/>
          </ac:picMkLst>
        </pc:picChg>
        <pc:picChg chg="mod">
          <ac:chgData name="Lee Fly" userId="f7e8b622f5b4b6ce" providerId="LiveId" clId="{DF8B9D28-0B70-4CEE-90EE-9C21D4B0B6ED}" dt="2022-05-22T11:27:33.044" v="309" actId="1076"/>
          <ac:picMkLst>
            <pc:docMk/>
            <pc:sldMk cId="0" sldId="256"/>
            <ac:picMk id="18" creationId="{9E242296-6262-4695-B5C8-8323F3540B9E}"/>
          </ac:picMkLst>
        </pc:picChg>
      </pc:sldChg>
      <pc:sldChg chg="modSp mod">
        <pc:chgData name="Lee Fly" userId="f7e8b622f5b4b6ce" providerId="LiveId" clId="{DF8B9D28-0B70-4CEE-90EE-9C21D4B0B6ED}" dt="2022-05-22T11:58:19.213" v="767"/>
        <pc:sldMkLst>
          <pc:docMk/>
          <pc:sldMk cId="0" sldId="257"/>
        </pc:sldMkLst>
        <pc:spChg chg="mod">
          <ac:chgData name="Lee Fly" userId="f7e8b622f5b4b6ce" providerId="LiveId" clId="{DF8B9D28-0B70-4CEE-90EE-9C21D4B0B6ED}" dt="2022-05-22T11:58:19.213" v="767"/>
          <ac:spMkLst>
            <pc:docMk/>
            <pc:sldMk cId="0" sldId="257"/>
            <ac:spMk id="10" creationId="{00000000-0000-0000-0000-000000000000}"/>
          </ac:spMkLst>
        </pc:spChg>
      </pc:sldChg>
      <pc:sldChg chg="modSp mod ord">
        <pc:chgData name="Lee Fly" userId="f7e8b622f5b4b6ce" providerId="LiveId" clId="{DF8B9D28-0B70-4CEE-90EE-9C21D4B0B6ED}" dt="2022-05-22T12:01:32.476" v="794"/>
        <pc:sldMkLst>
          <pc:docMk/>
          <pc:sldMk cId="0" sldId="259"/>
        </pc:sldMkLst>
        <pc:spChg chg="mod">
          <ac:chgData name="Lee Fly" userId="f7e8b622f5b4b6ce" providerId="LiveId" clId="{DF8B9D28-0B70-4CEE-90EE-9C21D4B0B6ED}" dt="2022-05-22T11:36:23.959" v="441" actId="20577"/>
          <ac:spMkLst>
            <pc:docMk/>
            <pc:sldMk cId="0" sldId="259"/>
            <ac:spMk id="16" creationId="{00000000-0000-0000-0000-000000000000}"/>
          </ac:spMkLst>
        </pc:spChg>
      </pc:sldChg>
      <pc:sldChg chg="modSp mod">
        <pc:chgData name="Lee Fly" userId="f7e8b622f5b4b6ce" providerId="LiveId" clId="{DF8B9D28-0B70-4CEE-90EE-9C21D4B0B6ED}" dt="2022-05-22T11:04:41.305" v="87" actId="1076"/>
        <pc:sldMkLst>
          <pc:docMk/>
          <pc:sldMk cId="0" sldId="260"/>
        </pc:sldMkLst>
        <pc:spChg chg="mod">
          <ac:chgData name="Lee Fly" userId="f7e8b622f5b4b6ce" providerId="LiveId" clId="{DF8B9D28-0B70-4CEE-90EE-9C21D4B0B6ED}" dt="2022-05-22T11:04:41.305" v="87" actId="1076"/>
          <ac:spMkLst>
            <pc:docMk/>
            <pc:sldMk cId="0" sldId="260"/>
            <ac:spMk id="10" creationId="{00000000-0000-0000-0000-000000000000}"/>
          </ac:spMkLst>
        </pc:spChg>
      </pc:sldChg>
      <pc:sldChg chg="modSp mod ord">
        <pc:chgData name="Lee Fly" userId="f7e8b622f5b4b6ce" providerId="LiveId" clId="{DF8B9D28-0B70-4CEE-90EE-9C21D4B0B6ED}" dt="2022-05-22T11:43:35.253" v="572"/>
        <pc:sldMkLst>
          <pc:docMk/>
          <pc:sldMk cId="0" sldId="261"/>
        </pc:sldMkLst>
        <pc:spChg chg="mod">
          <ac:chgData name="Lee Fly" userId="f7e8b622f5b4b6ce" providerId="LiveId" clId="{DF8B9D28-0B70-4CEE-90EE-9C21D4B0B6ED}" dt="2022-05-22T11:39:21.767" v="526" actId="20577"/>
          <ac:spMkLst>
            <pc:docMk/>
            <pc:sldMk cId="0" sldId="261"/>
            <ac:spMk id="16" creationId="{00000000-0000-0000-0000-000000000000}"/>
          </ac:spMkLst>
        </pc:spChg>
      </pc:sldChg>
      <pc:sldChg chg="addSp modSp mod">
        <pc:chgData name="Lee Fly" userId="f7e8b622f5b4b6ce" providerId="LiveId" clId="{DF8B9D28-0B70-4CEE-90EE-9C21D4B0B6ED}" dt="2022-05-22T11:40:27.301" v="529" actId="2711"/>
        <pc:sldMkLst>
          <pc:docMk/>
          <pc:sldMk cId="0" sldId="263"/>
        </pc:sldMkLst>
        <pc:spChg chg="add mod">
          <ac:chgData name="Lee Fly" userId="f7e8b622f5b4b6ce" providerId="LiveId" clId="{DF8B9D28-0B70-4CEE-90EE-9C21D4B0B6ED}" dt="2022-05-22T11:40:27.301" v="529" actId="2711"/>
          <ac:spMkLst>
            <pc:docMk/>
            <pc:sldMk cId="0" sldId="263"/>
            <ac:spMk id="18" creationId="{C62B4D45-8083-4B4F-A112-E052DD8C6852}"/>
          </ac:spMkLst>
        </pc:spChg>
        <pc:picChg chg="mod">
          <ac:chgData name="Lee Fly" userId="f7e8b622f5b4b6ce" providerId="LiveId" clId="{DF8B9D28-0B70-4CEE-90EE-9C21D4B0B6ED}" dt="2022-05-22T11:05:37.362" v="95" actId="14826"/>
          <ac:picMkLst>
            <pc:docMk/>
            <pc:sldMk cId="0" sldId="263"/>
            <ac:picMk id="11" creationId="{00000000-0000-0000-0000-000000000000}"/>
          </ac:picMkLst>
        </pc:picChg>
      </pc:sldChg>
      <pc:sldChg chg="modSp mod ord">
        <pc:chgData name="Lee Fly" userId="f7e8b622f5b4b6ce" providerId="LiveId" clId="{DF8B9D28-0B70-4CEE-90EE-9C21D4B0B6ED}" dt="2022-05-22T11:59:20.803" v="772" actId="1076"/>
        <pc:sldMkLst>
          <pc:docMk/>
          <pc:sldMk cId="0" sldId="264"/>
        </pc:sldMkLst>
        <pc:spChg chg="mod">
          <ac:chgData name="Lee Fly" userId="f7e8b622f5b4b6ce" providerId="LiveId" clId="{DF8B9D28-0B70-4CEE-90EE-9C21D4B0B6ED}" dt="2022-05-22T11:59:20.803" v="772" actId="1076"/>
          <ac:spMkLst>
            <pc:docMk/>
            <pc:sldMk cId="0" sldId="264"/>
            <ac:spMk id="26" creationId="{00000000-0000-0000-0000-000000000000}"/>
          </ac:spMkLst>
        </pc:spChg>
        <pc:spChg chg="mod">
          <ac:chgData name="Lee Fly" userId="f7e8b622f5b4b6ce" providerId="LiveId" clId="{DF8B9D28-0B70-4CEE-90EE-9C21D4B0B6ED}" dt="2022-05-22T11:44:02.695" v="590" actId="20577"/>
          <ac:spMkLst>
            <pc:docMk/>
            <pc:sldMk cId="0" sldId="264"/>
            <ac:spMk id="40" creationId="{00000000-0000-0000-0000-000000000000}"/>
          </ac:spMkLst>
        </pc:spChg>
        <pc:picChg chg="mod">
          <ac:chgData name="Lee Fly" userId="f7e8b622f5b4b6ce" providerId="LiveId" clId="{DF8B9D28-0B70-4CEE-90EE-9C21D4B0B6ED}" dt="2022-05-22T11:44:06.896" v="591" actId="1076"/>
          <ac:picMkLst>
            <pc:docMk/>
            <pc:sldMk cId="0" sldId="264"/>
            <ac:picMk id="59" creationId="{B24D54A3-EFD8-4E2E-9A1F-6650E1BEBE8E}"/>
          </ac:picMkLst>
        </pc:picChg>
      </pc:sldChg>
      <pc:sldChg chg="addSp delSp modSp mod modShow">
        <pc:chgData name="Lee Fly" userId="f7e8b622f5b4b6ce" providerId="LiveId" clId="{DF8B9D28-0B70-4CEE-90EE-9C21D4B0B6ED}" dt="2022-05-22T12:01:15.699" v="787" actId="729"/>
        <pc:sldMkLst>
          <pc:docMk/>
          <pc:sldMk cId="0" sldId="265"/>
        </pc:sldMkLst>
        <pc:spChg chg="del mod">
          <ac:chgData name="Lee Fly" userId="f7e8b622f5b4b6ce" providerId="LiveId" clId="{DF8B9D28-0B70-4CEE-90EE-9C21D4B0B6ED}" dt="2022-05-22T11:08:53.273" v="104" actId="478"/>
          <ac:spMkLst>
            <pc:docMk/>
            <pc:sldMk cId="0" sldId="265"/>
            <ac:spMk id="2" creationId="{00000000-0000-0000-0000-000000000000}"/>
          </ac:spMkLst>
        </pc:spChg>
        <pc:spChg chg="add del mod">
          <ac:chgData name="Lee Fly" userId="f7e8b622f5b4b6ce" providerId="LiveId" clId="{DF8B9D28-0B70-4CEE-90EE-9C21D4B0B6ED}" dt="2022-05-22T11:08:51.469" v="103"/>
          <ac:spMkLst>
            <pc:docMk/>
            <pc:sldMk cId="0" sldId="265"/>
            <ac:spMk id="8" creationId="{8E714A99-3694-4B3B-8676-2B5FAF9D9080}"/>
          </ac:spMkLst>
        </pc:spChg>
        <pc:spChg chg="add mod">
          <ac:chgData name="Lee Fly" userId="f7e8b622f5b4b6ce" providerId="LiveId" clId="{DF8B9D28-0B70-4CEE-90EE-9C21D4B0B6ED}" dt="2022-05-22T11:08:59.228" v="106" actId="207"/>
          <ac:spMkLst>
            <pc:docMk/>
            <pc:sldMk cId="0" sldId="265"/>
            <ac:spMk id="9" creationId="{C9800005-8713-4E7F-89D6-4CEA067B3B21}"/>
          </ac:spMkLst>
        </pc:spChg>
      </pc:sldChg>
      <pc:sldChg chg="addSp delSp modSp mod ord">
        <pc:chgData name="Lee Fly" userId="f7e8b622f5b4b6ce" providerId="LiveId" clId="{DF8B9D28-0B70-4CEE-90EE-9C21D4B0B6ED}" dt="2022-05-22T12:03:05.160" v="837" actId="20577"/>
        <pc:sldMkLst>
          <pc:docMk/>
          <pc:sldMk cId="0" sldId="266"/>
        </pc:sldMkLst>
        <pc:spChg chg="del">
          <ac:chgData name="Lee Fly" userId="f7e8b622f5b4b6ce" providerId="LiveId" clId="{DF8B9D28-0B70-4CEE-90EE-9C21D4B0B6ED}" dt="2022-05-22T11:09:07.112" v="107" actId="478"/>
          <ac:spMkLst>
            <pc:docMk/>
            <pc:sldMk cId="0" sldId="266"/>
            <ac:spMk id="2" creationId="{00000000-0000-0000-0000-000000000000}"/>
          </ac:spMkLst>
        </pc:spChg>
        <pc:spChg chg="add del mod">
          <ac:chgData name="Lee Fly" userId="f7e8b622f5b4b6ce" providerId="LiveId" clId="{DF8B9D28-0B70-4CEE-90EE-9C21D4B0B6ED}" dt="2022-05-22T11:09:11.376" v="109" actId="478"/>
          <ac:spMkLst>
            <pc:docMk/>
            <pc:sldMk cId="0" sldId="266"/>
            <ac:spMk id="7" creationId="{04B1744D-105C-4DCA-997C-A862821664AD}"/>
          </ac:spMkLst>
        </pc:spChg>
        <pc:spChg chg="mod">
          <ac:chgData name="Lee Fly" userId="f7e8b622f5b4b6ce" providerId="LiveId" clId="{DF8B9D28-0B70-4CEE-90EE-9C21D4B0B6ED}" dt="2022-05-22T12:03:05.160" v="837" actId="20577"/>
          <ac:spMkLst>
            <pc:docMk/>
            <pc:sldMk cId="0" sldId="266"/>
            <ac:spMk id="12" creationId="{00000000-0000-0000-0000-000000000000}"/>
          </ac:spMkLst>
        </pc:spChg>
        <pc:spChg chg="add mod">
          <ac:chgData name="Lee Fly" userId="f7e8b622f5b4b6ce" providerId="LiveId" clId="{DF8B9D28-0B70-4CEE-90EE-9C21D4B0B6ED}" dt="2022-05-22T11:09:07.451" v="108"/>
          <ac:spMkLst>
            <pc:docMk/>
            <pc:sldMk cId="0" sldId="266"/>
            <ac:spMk id="13" creationId="{B851C8CB-0300-4522-83E6-B712098BAC73}"/>
          </ac:spMkLst>
        </pc:spChg>
      </pc:sldChg>
      <pc:sldChg chg="addSp delSp modSp mod ord">
        <pc:chgData name="Lee Fly" userId="f7e8b622f5b4b6ce" providerId="LiveId" clId="{DF8B9D28-0B70-4CEE-90EE-9C21D4B0B6ED}" dt="2022-05-22T12:01:22.200" v="791"/>
        <pc:sldMkLst>
          <pc:docMk/>
          <pc:sldMk cId="0" sldId="267"/>
        </pc:sldMkLst>
        <pc:spChg chg="del mod">
          <ac:chgData name="Lee Fly" userId="f7e8b622f5b4b6ce" providerId="LiveId" clId="{DF8B9D28-0B70-4CEE-90EE-9C21D4B0B6ED}" dt="2022-05-22T11:09:24.440" v="117"/>
          <ac:spMkLst>
            <pc:docMk/>
            <pc:sldMk cId="0" sldId="267"/>
            <ac:spMk id="2" creationId="{00000000-0000-0000-0000-000000000000}"/>
          </ac:spMkLst>
        </pc:spChg>
        <pc:spChg chg="add mod">
          <ac:chgData name="Lee Fly" userId="f7e8b622f5b4b6ce" providerId="LiveId" clId="{DF8B9D28-0B70-4CEE-90EE-9C21D4B0B6ED}" dt="2022-05-22T11:09:24.440" v="117"/>
          <ac:spMkLst>
            <pc:docMk/>
            <pc:sldMk cId="0" sldId="267"/>
            <ac:spMk id="12" creationId="{621127D1-AF6D-489B-AA1A-B7991DE63A28}"/>
          </ac:spMkLst>
        </pc:spChg>
        <pc:spChg chg="mod">
          <ac:chgData name="Lee Fly" userId="f7e8b622f5b4b6ce" providerId="LiveId" clId="{DF8B9D28-0B70-4CEE-90EE-9C21D4B0B6ED}" dt="2022-05-22T11:09:36.104" v="138" actId="20577"/>
          <ac:spMkLst>
            <pc:docMk/>
            <pc:sldMk cId="0" sldId="267"/>
            <ac:spMk id="16" creationId="{00000000-0000-0000-0000-000000000000}"/>
          </ac:spMkLst>
        </pc:spChg>
      </pc:sldChg>
      <pc:sldChg chg="addSp delSp modSp mod modShow">
        <pc:chgData name="Lee Fly" userId="f7e8b622f5b4b6ce" providerId="LiveId" clId="{DF8B9D28-0B70-4CEE-90EE-9C21D4B0B6ED}" dt="2022-05-22T12:01:14.219" v="786" actId="729"/>
        <pc:sldMkLst>
          <pc:docMk/>
          <pc:sldMk cId="0" sldId="268"/>
        </pc:sldMkLst>
        <pc:spChg chg="del mod">
          <ac:chgData name="Lee Fly" userId="f7e8b622f5b4b6ce" providerId="LiveId" clId="{DF8B9D28-0B70-4CEE-90EE-9C21D4B0B6ED}" dt="2022-05-22T11:09:19.554" v="115"/>
          <ac:spMkLst>
            <pc:docMk/>
            <pc:sldMk cId="0" sldId="268"/>
            <ac:spMk id="2" creationId="{00000000-0000-0000-0000-000000000000}"/>
          </ac:spMkLst>
        </pc:spChg>
        <pc:spChg chg="mod">
          <ac:chgData name="Lee Fly" userId="f7e8b622f5b4b6ce" providerId="LiveId" clId="{DF8B9D28-0B70-4CEE-90EE-9C21D4B0B6ED}" dt="2022-05-22T11:10:12.101" v="144" actId="207"/>
          <ac:spMkLst>
            <pc:docMk/>
            <pc:sldMk cId="0" sldId="268"/>
            <ac:spMk id="15" creationId="{00000000-0000-0000-0000-000000000000}"/>
          </ac:spMkLst>
        </pc:spChg>
        <pc:spChg chg="add del mod">
          <ac:chgData name="Lee Fly" userId="f7e8b622f5b4b6ce" providerId="LiveId" clId="{DF8B9D28-0B70-4CEE-90EE-9C21D4B0B6ED}" dt="2022-05-22T11:09:17.439" v="112"/>
          <ac:spMkLst>
            <pc:docMk/>
            <pc:sldMk cId="0" sldId="268"/>
            <ac:spMk id="19" creationId="{25DC9BE2-C820-4414-ABDD-BEC707C1190C}"/>
          </ac:spMkLst>
        </pc:spChg>
        <pc:spChg chg="add mod">
          <ac:chgData name="Lee Fly" userId="f7e8b622f5b4b6ce" providerId="LiveId" clId="{DF8B9D28-0B70-4CEE-90EE-9C21D4B0B6ED}" dt="2022-05-22T11:09:19.554" v="115"/>
          <ac:spMkLst>
            <pc:docMk/>
            <pc:sldMk cId="0" sldId="268"/>
            <ac:spMk id="20" creationId="{CB88D69C-8DED-449C-8DBC-101A9557E1C8}"/>
          </ac:spMkLst>
        </pc:spChg>
      </pc:sldChg>
      <pc:sldChg chg="modSp mod">
        <pc:chgData name="Lee Fly" userId="f7e8b622f5b4b6ce" providerId="LiveId" clId="{DF8B9D28-0B70-4CEE-90EE-9C21D4B0B6ED}" dt="2022-05-22T12:00:06.704" v="783"/>
        <pc:sldMkLst>
          <pc:docMk/>
          <pc:sldMk cId="35022704" sldId="272"/>
        </pc:sldMkLst>
        <pc:spChg chg="mod">
          <ac:chgData name="Lee Fly" userId="f7e8b622f5b4b6ce" providerId="LiveId" clId="{DF8B9D28-0B70-4CEE-90EE-9C21D4B0B6ED}" dt="2022-05-22T12:00:06.704" v="783"/>
          <ac:spMkLst>
            <pc:docMk/>
            <pc:sldMk cId="35022704" sldId="272"/>
            <ac:spMk id="10" creationId="{00000000-0000-0000-0000-000000000000}"/>
          </ac:spMkLst>
        </pc:spChg>
      </pc:sldChg>
      <pc:sldChg chg="modSp mod ord">
        <pc:chgData name="Lee Fly" userId="f7e8b622f5b4b6ce" providerId="LiveId" clId="{DF8B9D28-0B70-4CEE-90EE-9C21D4B0B6ED}" dt="2022-05-22T11:59:53.597" v="779"/>
        <pc:sldMkLst>
          <pc:docMk/>
          <pc:sldMk cId="3395586283" sldId="274"/>
        </pc:sldMkLst>
        <pc:spChg chg="mod">
          <ac:chgData name="Lee Fly" userId="f7e8b622f5b4b6ce" providerId="LiveId" clId="{DF8B9D28-0B70-4CEE-90EE-9C21D4B0B6ED}" dt="2022-05-22T11:59:53.597" v="779"/>
          <ac:spMkLst>
            <pc:docMk/>
            <pc:sldMk cId="3395586283" sldId="274"/>
            <ac:spMk id="10" creationId="{00000000-0000-0000-0000-000000000000}"/>
          </ac:spMkLst>
        </pc:spChg>
      </pc:sldChg>
      <pc:sldChg chg="modSp mod">
        <pc:chgData name="Lee Fly" userId="f7e8b622f5b4b6ce" providerId="LiveId" clId="{DF8B9D28-0B70-4CEE-90EE-9C21D4B0B6ED}" dt="2022-05-22T11:59:25.596" v="773"/>
        <pc:sldMkLst>
          <pc:docMk/>
          <pc:sldMk cId="4251973098" sldId="275"/>
        </pc:sldMkLst>
        <pc:spChg chg="mod">
          <ac:chgData name="Lee Fly" userId="f7e8b622f5b4b6ce" providerId="LiveId" clId="{DF8B9D28-0B70-4CEE-90EE-9C21D4B0B6ED}" dt="2022-05-22T11:59:25.596" v="773"/>
          <ac:spMkLst>
            <pc:docMk/>
            <pc:sldMk cId="4251973098" sldId="275"/>
            <ac:spMk id="10" creationId="{00000000-0000-0000-0000-000000000000}"/>
          </ac:spMkLst>
        </pc:spChg>
      </pc:sldChg>
      <pc:sldChg chg="modSp del mod">
        <pc:chgData name="Lee Fly" userId="f7e8b622f5b4b6ce" providerId="LiveId" clId="{DF8B9D28-0B70-4CEE-90EE-9C21D4B0B6ED}" dt="2022-05-22T11:50:14.667" v="665" actId="47"/>
        <pc:sldMkLst>
          <pc:docMk/>
          <pc:sldMk cId="1911145530" sldId="276"/>
        </pc:sldMkLst>
        <pc:spChg chg="mod">
          <ac:chgData name="Lee Fly" userId="f7e8b622f5b4b6ce" providerId="LiveId" clId="{DF8B9D28-0B70-4CEE-90EE-9C21D4B0B6ED}" dt="2022-05-22T10:57:36.248" v="6" actId="1076"/>
          <ac:spMkLst>
            <pc:docMk/>
            <pc:sldMk cId="1911145530" sldId="276"/>
            <ac:spMk id="10" creationId="{00000000-0000-0000-0000-000000000000}"/>
          </ac:spMkLst>
        </pc:spChg>
        <pc:picChg chg="mod">
          <ac:chgData name="Lee Fly" userId="f7e8b622f5b4b6ce" providerId="LiveId" clId="{DF8B9D28-0B70-4CEE-90EE-9C21D4B0B6ED}" dt="2022-05-22T10:57:39.561" v="7" actId="14100"/>
          <ac:picMkLst>
            <pc:docMk/>
            <pc:sldMk cId="1911145530" sldId="276"/>
            <ac:picMk id="5" creationId="{00000000-0000-0000-0000-000000000000}"/>
          </ac:picMkLst>
        </pc:picChg>
      </pc:sldChg>
      <pc:sldChg chg="modSp mod">
        <pc:chgData name="Lee Fly" userId="f7e8b622f5b4b6ce" providerId="LiveId" clId="{DF8B9D28-0B70-4CEE-90EE-9C21D4B0B6ED}" dt="2022-05-22T11:00:58.268" v="50" actId="1076"/>
        <pc:sldMkLst>
          <pc:docMk/>
          <pc:sldMk cId="3658343723" sldId="277"/>
        </pc:sldMkLst>
        <pc:picChg chg="mod">
          <ac:chgData name="Lee Fly" userId="f7e8b622f5b4b6ce" providerId="LiveId" clId="{DF8B9D28-0B70-4CEE-90EE-9C21D4B0B6ED}" dt="2022-05-22T11:00:58.268" v="50" actId="1076"/>
          <ac:picMkLst>
            <pc:docMk/>
            <pc:sldMk cId="3658343723" sldId="277"/>
            <ac:picMk id="11" creationId="{00000000-0000-0000-0000-000000000000}"/>
          </ac:picMkLst>
        </pc:picChg>
        <pc:picChg chg="mod">
          <ac:chgData name="Lee Fly" userId="f7e8b622f5b4b6ce" providerId="LiveId" clId="{DF8B9D28-0B70-4CEE-90EE-9C21D4B0B6ED}" dt="2022-05-22T11:00:55.654" v="49" actId="1076"/>
          <ac:picMkLst>
            <pc:docMk/>
            <pc:sldMk cId="3658343723" sldId="277"/>
            <ac:picMk id="47" creationId="{00000000-0000-0000-0000-000000000000}"/>
          </ac:picMkLst>
        </pc:picChg>
      </pc:sldChg>
      <pc:sldChg chg="addSp delSp modSp del mod">
        <pc:chgData name="Lee Fly" userId="f7e8b622f5b4b6ce" providerId="LiveId" clId="{DF8B9D28-0B70-4CEE-90EE-9C21D4B0B6ED}" dt="2022-05-22T11:00:29.116" v="42" actId="47"/>
        <pc:sldMkLst>
          <pc:docMk/>
          <pc:sldMk cId="2557021640" sldId="279"/>
        </pc:sldMkLst>
        <pc:picChg chg="mod">
          <ac:chgData name="Lee Fly" userId="f7e8b622f5b4b6ce" providerId="LiveId" clId="{DF8B9D28-0B70-4CEE-90EE-9C21D4B0B6ED}" dt="2022-05-22T10:59:34.864" v="8" actId="14826"/>
          <ac:picMkLst>
            <pc:docMk/>
            <pc:sldMk cId="2557021640" sldId="279"/>
            <ac:picMk id="11" creationId="{00000000-0000-0000-0000-000000000000}"/>
          </ac:picMkLst>
        </pc:picChg>
        <pc:picChg chg="add del mod">
          <ac:chgData name="Lee Fly" userId="f7e8b622f5b4b6ce" providerId="LiveId" clId="{DF8B9D28-0B70-4CEE-90EE-9C21D4B0B6ED}" dt="2022-05-22T10:59:41.898" v="10"/>
          <ac:picMkLst>
            <pc:docMk/>
            <pc:sldMk cId="2557021640" sldId="279"/>
            <ac:picMk id="45" creationId="{C5EB6248-4491-41D6-B6F2-563274CB95E6}"/>
          </ac:picMkLst>
        </pc:picChg>
      </pc:sldChg>
      <pc:sldChg chg="modSp add del mod">
        <pc:chgData name="Lee Fly" userId="f7e8b622f5b4b6ce" providerId="LiveId" clId="{DF8B9D28-0B70-4CEE-90EE-9C21D4B0B6ED}" dt="2022-05-22T11:12:59.403" v="213" actId="47"/>
        <pc:sldMkLst>
          <pc:docMk/>
          <pc:sldMk cId="3466879630" sldId="280"/>
        </pc:sldMkLst>
        <pc:spChg chg="mod">
          <ac:chgData name="Lee Fly" userId="f7e8b622f5b4b6ce" providerId="LiveId" clId="{DF8B9D28-0B70-4CEE-90EE-9C21D4B0B6ED}" dt="2022-05-22T11:01:09.362" v="57" actId="20577"/>
          <ac:spMkLst>
            <pc:docMk/>
            <pc:sldMk cId="3466879630" sldId="280"/>
            <ac:spMk id="16" creationId="{00000000-0000-0000-0000-000000000000}"/>
          </ac:spMkLst>
        </pc:spChg>
        <pc:picChg chg="mod">
          <ac:chgData name="Lee Fly" userId="f7e8b622f5b4b6ce" providerId="LiveId" clId="{DF8B9D28-0B70-4CEE-90EE-9C21D4B0B6ED}" dt="2022-05-22T11:04:01.855" v="84"/>
          <ac:picMkLst>
            <pc:docMk/>
            <pc:sldMk cId="3466879630" sldId="280"/>
            <ac:picMk id="11" creationId="{00000000-0000-0000-0000-000000000000}"/>
          </ac:picMkLst>
        </pc:picChg>
        <pc:picChg chg="mod">
          <ac:chgData name="Lee Fly" userId="f7e8b622f5b4b6ce" providerId="LiveId" clId="{DF8B9D28-0B70-4CEE-90EE-9C21D4B0B6ED}" dt="2022-05-22T11:00:16.034" v="39" actId="1076"/>
          <ac:picMkLst>
            <pc:docMk/>
            <pc:sldMk cId="3466879630" sldId="280"/>
            <ac:picMk id="47" creationId="{00000000-0000-0000-0000-000000000000}"/>
          </ac:picMkLst>
        </pc:picChg>
      </pc:sldChg>
      <pc:sldChg chg="add">
        <pc:chgData name="Lee Fly" userId="f7e8b622f5b4b6ce" providerId="LiveId" clId="{DF8B9D28-0B70-4CEE-90EE-9C21D4B0B6ED}" dt="2022-05-22T11:00:26.168" v="41"/>
        <pc:sldMkLst>
          <pc:docMk/>
          <pc:sldMk cId="2202634784" sldId="281"/>
        </pc:sldMkLst>
      </pc:sldChg>
      <pc:sldChg chg="modSp add del mod setBg">
        <pc:chgData name="Lee Fly" userId="f7e8b622f5b4b6ce" providerId="LiveId" clId="{DF8B9D28-0B70-4CEE-90EE-9C21D4B0B6ED}" dt="2022-05-22T11:05:22.827" v="93" actId="47"/>
        <pc:sldMkLst>
          <pc:docMk/>
          <pc:sldMk cId="1763309195" sldId="282"/>
        </pc:sldMkLst>
        <pc:picChg chg="mod">
          <ac:chgData name="Lee Fly" userId="f7e8b622f5b4b6ce" providerId="LiveId" clId="{DF8B9D28-0B70-4CEE-90EE-9C21D4B0B6ED}" dt="2022-05-22T11:04:52.634" v="89" actId="14826"/>
          <ac:picMkLst>
            <pc:docMk/>
            <pc:sldMk cId="1763309195" sldId="282"/>
            <ac:picMk id="11" creationId="{00000000-0000-0000-0000-000000000000}"/>
          </ac:picMkLst>
        </pc:picChg>
      </pc:sldChg>
      <pc:sldChg chg="new del">
        <pc:chgData name="Lee Fly" userId="f7e8b622f5b4b6ce" providerId="LiveId" clId="{DF8B9D28-0B70-4CEE-90EE-9C21D4B0B6ED}" dt="2022-05-22T11:05:10.602" v="91" actId="680"/>
        <pc:sldMkLst>
          <pc:docMk/>
          <pc:sldMk cId="582702739" sldId="283"/>
        </pc:sldMkLst>
      </pc:sldChg>
      <pc:sldChg chg="addSp delSp modSp add mod ord">
        <pc:chgData name="Lee Fly" userId="f7e8b622f5b4b6ce" providerId="LiveId" clId="{DF8B9D28-0B70-4CEE-90EE-9C21D4B0B6ED}" dt="2022-05-22T11:18:14.190" v="296" actId="478"/>
        <pc:sldMkLst>
          <pc:docMk/>
          <pc:sldMk cId="2782440577" sldId="283"/>
        </pc:sldMkLst>
        <pc:spChg chg="mod">
          <ac:chgData name="Lee Fly" userId="f7e8b622f5b4b6ce" providerId="LiveId" clId="{DF8B9D28-0B70-4CEE-90EE-9C21D4B0B6ED}" dt="2022-05-22T11:11:20.083" v="191" actId="20577"/>
          <ac:spMkLst>
            <pc:docMk/>
            <pc:sldMk cId="2782440577" sldId="283"/>
            <ac:spMk id="16" creationId="{00000000-0000-0000-0000-000000000000}"/>
          </ac:spMkLst>
        </pc:spChg>
        <pc:spChg chg="del">
          <ac:chgData name="Lee Fly" userId="f7e8b622f5b4b6ce" providerId="LiveId" clId="{DF8B9D28-0B70-4CEE-90EE-9C21D4B0B6ED}" dt="2022-05-22T11:18:12.171" v="295" actId="478"/>
          <ac:spMkLst>
            <pc:docMk/>
            <pc:sldMk cId="2782440577" sldId="283"/>
            <ac:spMk id="28" creationId="{00000000-0000-0000-0000-000000000000}"/>
          </ac:spMkLst>
        </pc:spChg>
        <pc:spChg chg="del">
          <ac:chgData name="Lee Fly" userId="f7e8b622f5b4b6ce" providerId="LiveId" clId="{DF8B9D28-0B70-4CEE-90EE-9C21D4B0B6ED}" dt="2022-05-22T11:18:01.591" v="287" actId="478"/>
          <ac:spMkLst>
            <pc:docMk/>
            <pc:sldMk cId="2782440577" sldId="283"/>
            <ac:spMk id="29" creationId="{00000000-0000-0000-0000-000000000000}"/>
          </ac:spMkLst>
        </pc:spChg>
        <pc:spChg chg="del">
          <ac:chgData name="Lee Fly" userId="f7e8b622f5b4b6ce" providerId="LiveId" clId="{DF8B9D28-0B70-4CEE-90EE-9C21D4B0B6ED}" dt="2022-05-22T11:18:14.190" v="296" actId="478"/>
          <ac:spMkLst>
            <pc:docMk/>
            <pc:sldMk cId="2782440577" sldId="283"/>
            <ac:spMk id="30" creationId="{00000000-0000-0000-0000-000000000000}"/>
          </ac:spMkLst>
        </pc:spChg>
        <pc:spChg chg="del">
          <ac:chgData name="Lee Fly" userId="f7e8b622f5b4b6ce" providerId="LiveId" clId="{DF8B9D28-0B70-4CEE-90EE-9C21D4B0B6ED}" dt="2022-05-22T11:18:06.751" v="291" actId="478"/>
          <ac:spMkLst>
            <pc:docMk/>
            <pc:sldMk cId="2782440577" sldId="283"/>
            <ac:spMk id="31" creationId="{00000000-0000-0000-0000-000000000000}"/>
          </ac:spMkLst>
        </pc:spChg>
        <pc:spChg chg="del">
          <ac:chgData name="Lee Fly" userId="f7e8b622f5b4b6ce" providerId="LiveId" clId="{DF8B9D28-0B70-4CEE-90EE-9C21D4B0B6ED}" dt="2022-05-22T11:18:02.462" v="288" actId="478"/>
          <ac:spMkLst>
            <pc:docMk/>
            <pc:sldMk cId="2782440577" sldId="283"/>
            <ac:spMk id="32" creationId="{00000000-0000-0000-0000-000000000000}"/>
          </ac:spMkLst>
        </pc:spChg>
        <pc:spChg chg="del">
          <ac:chgData name="Lee Fly" userId="f7e8b622f5b4b6ce" providerId="LiveId" clId="{DF8B9D28-0B70-4CEE-90EE-9C21D4B0B6ED}" dt="2022-05-22T11:17:54.647" v="283" actId="478"/>
          <ac:spMkLst>
            <pc:docMk/>
            <pc:sldMk cId="2782440577" sldId="283"/>
            <ac:spMk id="37" creationId="{00000000-0000-0000-0000-000000000000}"/>
          </ac:spMkLst>
        </pc:spChg>
        <pc:spChg chg="del">
          <ac:chgData name="Lee Fly" userId="f7e8b622f5b4b6ce" providerId="LiveId" clId="{DF8B9D28-0B70-4CEE-90EE-9C21D4B0B6ED}" dt="2022-05-22T11:17:53.687" v="282" actId="478"/>
          <ac:spMkLst>
            <pc:docMk/>
            <pc:sldMk cId="2782440577" sldId="283"/>
            <ac:spMk id="38" creationId="{00000000-0000-0000-0000-000000000000}"/>
          </ac:spMkLst>
        </pc:spChg>
        <pc:spChg chg="del">
          <ac:chgData name="Lee Fly" userId="f7e8b622f5b4b6ce" providerId="LiveId" clId="{DF8B9D28-0B70-4CEE-90EE-9C21D4B0B6ED}" dt="2022-05-22T11:17:55.975" v="284" actId="478"/>
          <ac:spMkLst>
            <pc:docMk/>
            <pc:sldMk cId="2782440577" sldId="283"/>
            <ac:spMk id="39" creationId="{00000000-0000-0000-0000-000000000000}"/>
          </ac:spMkLst>
        </pc:spChg>
        <pc:spChg chg="del">
          <ac:chgData name="Lee Fly" userId="f7e8b622f5b4b6ce" providerId="LiveId" clId="{DF8B9D28-0B70-4CEE-90EE-9C21D4B0B6ED}" dt="2022-05-22T11:17:49.211" v="278" actId="478"/>
          <ac:spMkLst>
            <pc:docMk/>
            <pc:sldMk cId="2782440577" sldId="283"/>
            <ac:spMk id="40" creationId="{00000000-0000-0000-0000-000000000000}"/>
          </ac:spMkLst>
        </pc:spChg>
        <pc:spChg chg="del">
          <ac:chgData name="Lee Fly" userId="f7e8b622f5b4b6ce" providerId="LiveId" clId="{DF8B9D28-0B70-4CEE-90EE-9C21D4B0B6ED}" dt="2022-05-22T11:17:50.175" v="279" actId="478"/>
          <ac:spMkLst>
            <pc:docMk/>
            <pc:sldMk cId="2782440577" sldId="283"/>
            <ac:spMk id="41" creationId="{00000000-0000-0000-0000-000000000000}"/>
          </ac:spMkLst>
        </pc:spChg>
        <pc:spChg chg="del">
          <ac:chgData name="Lee Fly" userId="f7e8b622f5b4b6ce" providerId="LiveId" clId="{DF8B9D28-0B70-4CEE-90EE-9C21D4B0B6ED}" dt="2022-05-22T11:17:56.651" v="285" actId="478"/>
          <ac:spMkLst>
            <pc:docMk/>
            <pc:sldMk cId="2782440577" sldId="283"/>
            <ac:spMk id="42" creationId="{00000000-0000-0000-0000-000000000000}"/>
          </ac:spMkLst>
        </pc:spChg>
        <pc:spChg chg="del">
          <ac:chgData name="Lee Fly" userId="f7e8b622f5b4b6ce" providerId="LiveId" clId="{DF8B9D28-0B70-4CEE-90EE-9C21D4B0B6ED}" dt="2022-05-22T11:17:57.586" v="286" actId="478"/>
          <ac:spMkLst>
            <pc:docMk/>
            <pc:sldMk cId="2782440577" sldId="283"/>
            <ac:spMk id="43" creationId="{00000000-0000-0000-0000-000000000000}"/>
          </ac:spMkLst>
        </pc:spChg>
        <pc:spChg chg="del">
          <ac:chgData name="Lee Fly" userId="f7e8b622f5b4b6ce" providerId="LiveId" clId="{DF8B9D28-0B70-4CEE-90EE-9C21D4B0B6ED}" dt="2022-05-22T11:12:26.020" v="202" actId="478"/>
          <ac:spMkLst>
            <pc:docMk/>
            <pc:sldMk cId="2782440577" sldId="283"/>
            <ac:spMk id="45" creationId="{00000000-0000-0000-0000-000000000000}"/>
          </ac:spMkLst>
        </pc:spChg>
        <pc:spChg chg="del mod">
          <ac:chgData name="Lee Fly" userId="f7e8b622f5b4b6ce" providerId="LiveId" clId="{DF8B9D28-0B70-4CEE-90EE-9C21D4B0B6ED}" dt="2022-05-22T11:12:27.683" v="203" actId="478"/>
          <ac:spMkLst>
            <pc:docMk/>
            <pc:sldMk cId="2782440577" sldId="283"/>
            <ac:spMk id="46" creationId="{00000000-0000-0000-0000-000000000000}"/>
          </ac:spMkLst>
        </pc:spChg>
        <pc:picChg chg="add del mod">
          <ac:chgData name="Lee Fly" userId="f7e8b622f5b4b6ce" providerId="LiveId" clId="{DF8B9D28-0B70-4CEE-90EE-9C21D4B0B6ED}" dt="2022-05-22T11:18:10.201" v="294" actId="478"/>
          <ac:picMkLst>
            <pc:docMk/>
            <pc:sldMk cId="2782440577" sldId="283"/>
            <ac:picMk id="11" creationId="{00000000-0000-0000-0000-000000000000}"/>
          </ac:picMkLst>
        </pc:picChg>
        <pc:picChg chg="del mod">
          <ac:chgData name="Lee Fly" userId="f7e8b622f5b4b6ce" providerId="LiveId" clId="{DF8B9D28-0B70-4CEE-90EE-9C21D4B0B6ED}" dt="2022-05-22T11:17:48.375" v="277" actId="478"/>
          <ac:picMkLst>
            <pc:docMk/>
            <pc:sldMk cId="2782440577" sldId="283"/>
            <ac:picMk id="47" creationId="{00000000-0000-0000-0000-000000000000}"/>
          </ac:picMkLst>
        </pc:picChg>
        <pc:cxnChg chg="del mod">
          <ac:chgData name="Lee Fly" userId="f7e8b622f5b4b6ce" providerId="LiveId" clId="{DF8B9D28-0B70-4CEE-90EE-9C21D4B0B6ED}" dt="2022-05-22T11:18:08.151" v="292" actId="478"/>
          <ac:cxnSpMkLst>
            <pc:docMk/>
            <pc:sldMk cId="2782440577" sldId="283"/>
            <ac:cxnSpMk id="33" creationId="{00000000-0000-0000-0000-000000000000}"/>
          </ac:cxnSpMkLst>
        </pc:cxnChg>
      </pc:sldChg>
      <pc:sldChg chg="delSp modSp add del mod ord">
        <pc:chgData name="Lee Fly" userId="f7e8b622f5b4b6ce" providerId="LiveId" clId="{DF8B9D28-0B70-4CEE-90EE-9C21D4B0B6ED}" dt="2022-05-22T11:35:53.445" v="423" actId="47"/>
        <pc:sldMkLst>
          <pc:docMk/>
          <pc:sldMk cId="1170786486" sldId="284"/>
        </pc:sldMkLst>
        <pc:spChg chg="mod">
          <ac:chgData name="Lee Fly" userId="f7e8b622f5b4b6ce" providerId="LiveId" clId="{DF8B9D28-0B70-4CEE-90EE-9C21D4B0B6ED}" dt="2022-05-22T11:13:56.923" v="253" actId="20577"/>
          <ac:spMkLst>
            <pc:docMk/>
            <pc:sldMk cId="1170786486" sldId="284"/>
            <ac:spMk id="16" creationId="{00000000-0000-0000-0000-000000000000}"/>
          </ac:spMkLst>
        </pc:spChg>
        <pc:spChg chg="del">
          <ac:chgData name="Lee Fly" userId="f7e8b622f5b4b6ce" providerId="LiveId" clId="{DF8B9D28-0B70-4CEE-90EE-9C21D4B0B6ED}" dt="2022-05-22T11:13:23.131" v="215" actId="478"/>
          <ac:spMkLst>
            <pc:docMk/>
            <pc:sldMk cId="1170786486" sldId="284"/>
            <ac:spMk id="45" creationId="{00000000-0000-0000-0000-000000000000}"/>
          </ac:spMkLst>
        </pc:spChg>
        <pc:spChg chg="del">
          <ac:chgData name="Lee Fly" userId="f7e8b622f5b4b6ce" providerId="LiveId" clId="{DF8B9D28-0B70-4CEE-90EE-9C21D4B0B6ED}" dt="2022-05-22T11:13:24.871" v="216" actId="478"/>
          <ac:spMkLst>
            <pc:docMk/>
            <pc:sldMk cId="1170786486" sldId="284"/>
            <ac:spMk id="46" creationId="{00000000-0000-0000-0000-000000000000}"/>
          </ac:spMkLst>
        </pc:spChg>
        <pc:picChg chg="mod">
          <ac:chgData name="Lee Fly" userId="f7e8b622f5b4b6ce" providerId="LiveId" clId="{DF8B9D28-0B70-4CEE-90EE-9C21D4B0B6ED}" dt="2022-05-22T11:16:15.255" v="269" actId="339"/>
          <ac:picMkLst>
            <pc:docMk/>
            <pc:sldMk cId="1170786486" sldId="284"/>
            <ac:picMk id="11" creationId="{00000000-0000-0000-0000-000000000000}"/>
          </ac:picMkLst>
        </pc:picChg>
        <pc:picChg chg="mod">
          <ac:chgData name="Lee Fly" userId="f7e8b622f5b4b6ce" providerId="LiveId" clId="{DF8B9D28-0B70-4CEE-90EE-9C21D4B0B6ED}" dt="2022-05-22T11:14:26.533" v="257" actId="1076"/>
          <ac:picMkLst>
            <pc:docMk/>
            <pc:sldMk cId="1170786486" sldId="284"/>
            <ac:picMk id="47" creationId="{00000000-0000-0000-0000-000000000000}"/>
          </ac:picMkLst>
        </pc:picChg>
      </pc:sldChg>
      <pc:sldChg chg="add del">
        <pc:chgData name="Lee Fly" userId="f7e8b622f5b4b6ce" providerId="LiveId" clId="{DF8B9D28-0B70-4CEE-90EE-9C21D4B0B6ED}" dt="2022-05-22T11:40:40.477" v="530" actId="47"/>
        <pc:sldMkLst>
          <pc:docMk/>
          <pc:sldMk cId="3764858387" sldId="285"/>
        </pc:sldMkLst>
      </pc:sldChg>
      <pc:sldChg chg="addSp delSp modSp add del mod ord">
        <pc:chgData name="Lee Fly" userId="f7e8b622f5b4b6ce" providerId="LiveId" clId="{DF8B9D28-0B70-4CEE-90EE-9C21D4B0B6ED}" dt="2022-05-22T12:07:06.734" v="853" actId="47"/>
        <pc:sldMkLst>
          <pc:docMk/>
          <pc:sldMk cId="1250121559" sldId="286"/>
        </pc:sldMkLst>
        <pc:picChg chg="del mod">
          <ac:chgData name="Lee Fly" userId="f7e8b622f5b4b6ce" providerId="LiveId" clId="{DF8B9D28-0B70-4CEE-90EE-9C21D4B0B6ED}" dt="2022-05-22T12:06:14.694" v="849" actId="478"/>
          <ac:picMkLst>
            <pc:docMk/>
            <pc:sldMk cId="1250121559" sldId="286"/>
            <ac:picMk id="11" creationId="{00000000-0000-0000-0000-000000000000}"/>
          </ac:picMkLst>
        </pc:picChg>
        <pc:picChg chg="add del">
          <ac:chgData name="Lee Fly" userId="f7e8b622f5b4b6ce" providerId="LiveId" clId="{DF8B9D28-0B70-4CEE-90EE-9C21D4B0B6ED}" dt="2022-05-22T11:19:14.628" v="299" actId="22"/>
          <ac:picMkLst>
            <pc:docMk/>
            <pc:sldMk cId="1250121559" sldId="286"/>
            <ac:picMk id="18" creationId="{CFE86CF8-1CC8-4F84-8B4E-57241F1ADDD2}"/>
          </ac:picMkLst>
        </pc:picChg>
        <pc:picChg chg="mod">
          <ac:chgData name="Lee Fly" userId="f7e8b622f5b4b6ce" providerId="LiveId" clId="{DF8B9D28-0B70-4CEE-90EE-9C21D4B0B6ED}" dt="2022-05-22T11:19:23.746" v="303" actId="1076"/>
          <ac:picMkLst>
            <pc:docMk/>
            <pc:sldMk cId="1250121559" sldId="286"/>
            <ac:picMk id="47" creationId="{00000000-0000-0000-0000-000000000000}"/>
          </ac:picMkLst>
        </pc:picChg>
      </pc:sldChg>
      <pc:sldChg chg="add del ord">
        <pc:chgData name="Lee Fly" userId="f7e8b622f5b4b6ce" providerId="LiveId" clId="{DF8B9D28-0B70-4CEE-90EE-9C21D4B0B6ED}" dt="2022-05-22T11:13:08.231" v="214" actId="47"/>
        <pc:sldMkLst>
          <pc:docMk/>
          <pc:sldMk cId="1470681478" sldId="286"/>
        </pc:sldMkLst>
      </pc:sldChg>
      <pc:sldChg chg="modSp add mod">
        <pc:chgData name="Lee Fly" userId="f7e8b622f5b4b6ce" providerId="LiveId" clId="{DF8B9D28-0B70-4CEE-90EE-9C21D4B0B6ED}" dt="2022-05-22T11:27:17.225" v="308" actId="1076"/>
        <pc:sldMkLst>
          <pc:docMk/>
          <pc:sldMk cId="3008394242" sldId="287"/>
        </pc:sldMkLst>
        <pc:picChg chg="mod">
          <ac:chgData name="Lee Fly" userId="f7e8b622f5b4b6ce" providerId="LiveId" clId="{DF8B9D28-0B70-4CEE-90EE-9C21D4B0B6ED}" dt="2022-05-22T11:27:17.225" v="308" actId="1076"/>
          <ac:picMkLst>
            <pc:docMk/>
            <pc:sldMk cId="3008394242" sldId="287"/>
            <ac:picMk id="18" creationId="{9E242296-6262-4695-B5C8-8323F3540B9E}"/>
          </ac:picMkLst>
        </pc:picChg>
      </pc:sldChg>
      <pc:sldChg chg="add del">
        <pc:chgData name="Lee Fly" userId="f7e8b622f5b4b6ce" providerId="LiveId" clId="{DF8B9D28-0B70-4CEE-90EE-9C21D4B0B6ED}" dt="2022-05-22T11:30:25.711" v="318"/>
        <pc:sldMkLst>
          <pc:docMk/>
          <pc:sldMk cId="921355614" sldId="288"/>
        </pc:sldMkLst>
      </pc:sldChg>
      <pc:sldChg chg="add del">
        <pc:chgData name="Lee Fly" userId="f7e8b622f5b4b6ce" providerId="LiveId" clId="{DF8B9D28-0B70-4CEE-90EE-9C21D4B0B6ED}" dt="2022-05-22T11:30:30.281" v="320"/>
        <pc:sldMkLst>
          <pc:docMk/>
          <pc:sldMk cId="1403732232" sldId="288"/>
        </pc:sldMkLst>
      </pc:sldChg>
      <pc:sldChg chg="addSp delSp modSp add mod ord">
        <pc:chgData name="Lee Fly" userId="f7e8b622f5b4b6ce" providerId="LiveId" clId="{DF8B9D28-0B70-4CEE-90EE-9C21D4B0B6ED}" dt="2022-05-22T11:32:47.153" v="396" actId="20577"/>
        <pc:sldMkLst>
          <pc:docMk/>
          <pc:sldMk cId="2510476666" sldId="288"/>
        </pc:sldMkLst>
        <pc:spChg chg="add del mod">
          <ac:chgData name="Lee Fly" userId="f7e8b622f5b4b6ce" providerId="LiveId" clId="{DF8B9D28-0B70-4CEE-90EE-9C21D4B0B6ED}" dt="2022-05-22T11:31:27.200" v="364"/>
          <ac:spMkLst>
            <pc:docMk/>
            <pc:sldMk cId="2510476666" sldId="288"/>
            <ac:spMk id="2" creationId="{EC3FCF61-132D-4445-BE3A-5F53E95E409C}"/>
          </ac:spMkLst>
        </pc:spChg>
        <pc:spChg chg="mod">
          <ac:chgData name="Lee Fly" userId="f7e8b622f5b4b6ce" providerId="LiveId" clId="{DF8B9D28-0B70-4CEE-90EE-9C21D4B0B6ED}" dt="2022-05-22T11:32:47.153" v="396" actId="20577"/>
          <ac:spMkLst>
            <pc:docMk/>
            <pc:sldMk cId="2510476666" sldId="288"/>
            <ac:spMk id="16" creationId="{00000000-0000-0000-0000-000000000000}"/>
          </ac:spMkLst>
        </pc:spChg>
        <pc:spChg chg="mod">
          <ac:chgData name="Lee Fly" userId="f7e8b622f5b4b6ce" providerId="LiveId" clId="{DF8B9D28-0B70-4CEE-90EE-9C21D4B0B6ED}" dt="2022-05-22T11:31:52.481" v="382" actId="1076"/>
          <ac:spMkLst>
            <pc:docMk/>
            <pc:sldMk cId="2510476666" sldId="288"/>
            <ac:spMk id="18" creationId="{00000000-0000-0000-0000-000000000000}"/>
          </ac:spMkLst>
        </pc:spChg>
        <pc:spChg chg="del">
          <ac:chgData name="Lee Fly" userId="f7e8b622f5b4b6ce" providerId="LiveId" clId="{DF8B9D28-0B70-4CEE-90EE-9C21D4B0B6ED}" dt="2022-05-22T11:32:14.301" v="387" actId="478"/>
          <ac:spMkLst>
            <pc:docMk/>
            <pc:sldMk cId="2510476666" sldId="288"/>
            <ac:spMk id="19" creationId="{55A08425-A4B3-4EDB-ACC6-830DEB86D352}"/>
          </ac:spMkLst>
        </pc:spChg>
        <pc:spChg chg="add del mod">
          <ac:chgData name="Lee Fly" userId="f7e8b622f5b4b6ce" providerId="LiveId" clId="{DF8B9D28-0B70-4CEE-90EE-9C21D4B0B6ED}" dt="2022-05-22T11:32:07.136" v="386"/>
          <ac:spMkLst>
            <pc:docMk/>
            <pc:sldMk cId="2510476666" sldId="288"/>
            <ac:spMk id="21" creationId="{D844180C-25DA-4741-9535-DBE6B5E4D94A}"/>
          </ac:spMkLst>
        </pc:spChg>
        <pc:spChg chg="add mod">
          <ac:chgData name="Lee Fly" userId="f7e8b622f5b4b6ce" providerId="LiveId" clId="{DF8B9D28-0B70-4CEE-90EE-9C21D4B0B6ED}" dt="2022-05-22T11:32:06.570" v="384" actId="2711"/>
          <ac:spMkLst>
            <pc:docMk/>
            <pc:sldMk cId="2510476666" sldId="288"/>
            <ac:spMk id="22" creationId="{FD451F48-EC06-476E-915F-2F3778265F12}"/>
          </ac:spMkLst>
        </pc:spChg>
        <pc:spChg chg="mod">
          <ac:chgData name="Lee Fly" userId="f7e8b622f5b4b6ce" providerId="LiveId" clId="{DF8B9D28-0B70-4CEE-90EE-9C21D4B0B6ED}" dt="2022-05-22T11:31:15.726" v="361" actId="20577"/>
          <ac:spMkLst>
            <pc:docMk/>
            <pc:sldMk cId="2510476666" sldId="288"/>
            <ac:spMk id="24" creationId="{00000000-0000-0000-0000-000000000000}"/>
          </ac:spMkLst>
        </pc:spChg>
        <pc:picChg chg="add mod">
          <ac:chgData name="Lee Fly" userId="f7e8b622f5b4b6ce" providerId="LiveId" clId="{DF8B9D28-0B70-4CEE-90EE-9C21D4B0B6ED}" dt="2022-05-22T11:32:35.324" v="389" actId="1076"/>
          <ac:picMkLst>
            <pc:docMk/>
            <pc:sldMk cId="2510476666" sldId="288"/>
            <ac:picMk id="37" creationId="{1A661A10-BB18-48DC-80FB-3D7838B3FE81}"/>
          </ac:picMkLst>
        </pc:picChg>
      </pc:sldChg>
      <pc:sldChg chg="add del">
        <pc:chgData name="Lee Fly" userId="f7e8b622f5b4b6ce" providerId="LiveId" clId="{DF8B9D28-0B70-4CEE-90EE-9C21D4B0B6ED}" dt="2022-05-22T11:30:08.617" v="316"/>
        <pc:sldMkLst>
          <pc:docMk/>
          <pc:sldMk cId="2920239604" sldId="288"/>
        </pc:sldMkLst>
      </pc:sldChg>
      <pc:sldChg chg="modSp add del mod setBg">
        <pc:chgData name="Lee Fly" userId="f7e8b622f5b4b6ce" providerId="LiveId" clId="{DF8B9D28-0B70-4CEE-90EE-9C21D4B0B6ED}" dt="2022-05-22T11:29:58.429" v="314" actId="2890"/>
        <pc:sldMkLst>
          <pc:docMk/>
          <pc:sldMk cId="3502386921" sldId="288"/>
        </pc:sldMkLst>
        <pc:spChg chg="mod">
          <ac:chgData name="Lee Fly" userId="f7e8b622f5b4b6ce" providerId="LiveId" clId="{DF8B9D28-0B70-4CEE-90EE-9C21D4B0B6ED}" dt="2022-05-22T11:29:41.014" v="311" actId="27636"/>
          <ac:spMkLst>
            <pc:docMk/>
            <pc:sldMk cId="3502386921" sldId="288"/>
            <ac:spMk id="3" creationId="{00000000-0000-0000-0000-000000000000}"/>
          </ac:spMkLst>
        </pc:spChg>
      </pc:sldChg>
      <pc:sldChg chg="addSp delSp modSp add mod">
        <pc:chgData name="Lee Fly" userId="f7e8b622f5b4b6ce" providerId="LiveId" clId="{DF8B9D28-0B70-4CEE-90EE-9C21D4B0B6ED}" dt="2022-05-22T11:41:48.893" v="570" actId="1076"/>
        <pc:sldMkLst>
          <pc:docMk/>
          <pc:sldMk cId="3529023258" sldId="289"/>
        </pc:sldMkLst>
        <pc:spChg chg="mod">
          <ac:chgData name="Lee Fly" userId="f7e8b622f5b4b6ce" providerId="LiveId" clId="{DF8B9D28-0B70-4CEE-90EE-9C21D4B0B6ED}" dt="2022-05-22T11:33:02.483" v="401" actId="20577"/>
          <ac:spMkLst>
            <pc:docMk/>
            <pc:sldMk cId="3529023258" sldId="289"/>
            <ac:spMk id="16" creationId="{00000000-0000-0000-0000-000000000000}"/>
          </ac:spMkLst>
        </pc:spChg>
        <pc:spChg chg="mod">
          <ac:chgData name="Lee Fly" userId="f7e8b622f5b4b6ce" providerId="LiveId" clId="{DF8B9D28-0B70-4CEE-90EE-9C21D4B0B6ED}" dt="2022-05-22T11:41:27.826" v="545" actId="20577"/>
          <ac:spMkLst>
            <pc:docMk/>
            <pc:sldMk cId="3529023258" sldId="289"/>
            <ac:spMk id="18" creationId="{00000000-0000-0000-0000-000000000000}"/>
          </ac:spMkLst>
        </pc:spChg>
        <pc:spChg chg="mod">
          <ac:chgData name="Lee Fly" userId="f7e8b622f5b4b6ce" providerId="LiveId" clId="{DF8B9D28-0B70-4CEE-90EE-9C21D4B0B6ED}" dt="2022-05-22T11:41:46.191" v="569" actId="20577"/>
          <ac:spMkLst>
            <pc:docMk/>
            <pc:sldMk cId="3529023258" sldId="289"/>
            <ac:spMk id="22" creationId="{FD451F48-EC06-476E-915F-2F3778265F12}"/>
          </ac:spMkLst>
        </pc:spChg>
        <pc:spChg chg="mod">
          <ac:chgData name="Lee Fly" userId="f7e8b622f5b4b6ce" providerId="LiveId" clId="{DF8B9D28-0B70-4CEE-90EE-9C21D4B0B6ED}" dt="2022-05-22T11:41:33.776" v="556" actId="20577"/>
          <ac:spMkLst>
            <pc:docMk/>
            <pc:sldMk cId="3529023258" sldId="289"/>
            <ac:spMk id="24" creationId="{00000000-0000-0000-0000-000000000000}"/>
          </ac:spMkLst>
        </pc:spChg>
        <pc:picChg chg="add del mod">
          <ac:chgData name="Lee Fly" userId="f7e8b622f5b4b6ce" providerId="LiveId" clId="{DF8B9D28-0B70-4CEE-90EE-9C21D4B0B6ED}" dt="2022-05-22T11:34:41.992" v="403"/>
          <ac:picMkLst>
            <pc:docMk/>
            <pc:sldMk cId="3529023258" sldId="289"/>
            <ac:picMk id="19" creationId="{455000D5-5451-4D1D-B54D-033DF75BCC74}"/>
          </ac:picMkLst>
        </pc:picChg>
        <pc:picChg chg="add mod">
          <ac:chgData name="Lee Fly" userId="f7e8b622f5b4b6ce" providerId="LiveId" clId="{DF8B9D28-0B70-4CEE-90EE-9C21D4B0B6ED}" dt="2022-05-22T11:41:48.893" v="570" actId="1076"/>
          <ac:picMkLst>
            <pc:docMk/>
            <pc:sldMk cId="3529023258" sldId="289"/>
            <ac:picMk id="23" creationId="{7C8B7FE0-5979-48FB-BC09-E4E514F92058}"/>
          </ac:picMkLst>
        </pc:picChg>
        <pc:picChg chg="del">
          <ac:chgData name="Lee Fly" userId="f7e8b622f5b4b6ce" providerId="LiveId" clId="{DF8B9D28-0B70-4CEE-90EE-9C21D4B0B6ED}" dt="2022-05-22T11:34:43.115" v="404" actId="478"/>
          <ac:picMkLst>
            <pc:docMk/>
            <pc:sldMk cId="3529023258" sldId="289"/>
            <ac:picMk id="37" creationId="{1A661A10-BB18-48DC-80FB-3D7838B3FE81}"/>
          </ac:picMkLst>
        </pc:picChg>
        <pc:picChg chg="add del mod">
          <ac:chgData name="Lee Fly" userId="f7e8b622f5b4b6ce" providerId="LiveId" clId="{DF8B9D28-0B70-4CEE-90EE-9C21D4B0B6ED}" dt="2022-05-22T11:35:31.357" v="421" actId="22"/>
          <ac:picMkLst>
            <pc:docMk/>
            <pc:sldMk cId="3529023258" sldId="289"/>
            <ac:picMk id="38" creationId="{9F0435D4-3F1F-4E33-93A9-95457774B8B8}"/>
          </ac:picMkLst>
        </pc:picChg>
      </pc:sldChg>
      <pc:sldChg chg="add">
        <pc:chgData name="Lee Fly" userId="f7e8b622f5b4b6ce" providerId="LiveId" clId="{DF8B9D28-0B70-4CEE-90EE-9C21D4B0B6ED}" dt="2022-05-22T11:36:15.594" v="425" actId="2890"/>
        <pc:sldMkLst>
          <pc:docMk/>
          <pc:sldMk cId="750128119" sldId="290"/>
        </pc:sldMkLst>
      </pc:sldChg>
      <pc:sldChg chg="add del">
        <pc:chgData name="Lee Fly" userId="f7e8b622f5b4b6ce" providerId="LiveId" clId="{DF8B9D28-0B70-4CEE-90EE-9C21D4B0B6ED}" dt="2022-05-22T11:35:54.268" v="424" actId="47"/>
        <pc:sldMkLst>
          <pc:docMk/>
          <pc:sldMk cId="1736014771" sldId="290"/>
        </pc:sldMkLst>
      </pc:sldChg>
      <pc:sldChg chg="addSp delSp modSp add del mod ord">
        <pc:chgData name="Lee Fly" userId="f7e8b622f5b4b6ce" providerId="LiveId" clId="{DF8B9D28-0B70-4CEE-90EE-9C21D4B0B6ED}" dt="2022-05-22T12:06:13.094" v="848" actId="47"/>
        <pc:sldMkLst>
          <pc:docMk/>
          <pc:sldMk cId="2341019846" sldId="291"/>
        </pc:sldMkLst>
        <pc:spChg chg="mod">
          <ac:chgData name="Lee Fly" userId="f7e8b622f5b4b6ce" providerId="LiveId" clId="{DF8B9D28-0B70-4CEE-90EE-9C21D4B0B6ED}" dt="2022-05-22T11:39:02.356" v="523" actId="207"/>
          <ac:spMkLst>
            <pc:docMk/>
            <pc:sldMk cId="2341019846" sldId="291"/>
            <ac:spMk id="3" creationId="{00000000-0000-0000-0000-000000000000}"/>
          </ac:spMkLst>
        </pc:spChg>
        <pc:spChg chg="mod">
          <ac:chgData name="Lee Fly" userId="f7e8b622f5b4b6ce" providerId="LiveId" clId="{DF8B9D28-0B70-4CEE-90EE-9C21D4B0B6ED}" dt="2022-05-22T11:37:34.504" v="469" actId="20577"/>
          <ac:spMkLst>
            <pc:docMk/>
            <pc:sldMk cId="2341019846" sldId="291"/>
            <ac:spMk id="16" creationId="{00000000-0000-0000-0000-000000000000}"/>
          </ac:spMkLst>
        </pc:spChg>
        <pc:spChg chg="mod">
          <ac:chgData name="Lee Fly" userId="f7e8b622f5b4b6ce" providerId="LiveId" clId="{DF8B9D28-0B70-4CEE-90EE-9C21D4B0B6ED}" dt="2022-05-22T11:38:34.800" v="512" actId="207"/>
          <ac:spMkLst>
            <pc:docMk/>
            <pc:sldMk cId="2341019846" sldId="291"/>
            <ac:spMk id="18" creationId="{00000000-0000-0000-0000-000000000000}"/>
          </ac:spMkLst>
        </pc:spChg>
        <pc:spChg chg="mod">
          <ac:chgData name="Lee Fly" userId="f7e8b622f5b4b6ce" providerId="LiveId" clId="{DF8B9D28-0B70-4CEE-90EE-9C21D4B0B6ED}" dt="2022-05-22T11:38:37.718" v="513" actId="207"/>
          <ac:spMkLst>
            <pc:docMk/>
            <pc:sldMk cId="2341019846" sldId="291"/>
            <ac:spMk id="22" creationId="{FD451F48-EC06-476E-915F-2F3778265F12}"/>
          </ac:spMkLst>
        </pc:spChg>
        <pc:spChg chg="mod">
          <ac:chgData name="Lee Fly" userId="f7e8b622f5b4b6ce" providerId="LiveId" clId="{DF8B9D28-0B70-4CEE-90EE-9C21D4B0B6ED}" dt="2022-05-22T11:38:45.194" v="519" actId="207"/>
          <ac:spMkLst>
            <pc:docMk/>
            <pc:sldMk cId="2341019846" sldId="291"/>
            <ac:spMk id="24" creationId="{00000000-0000-0000-0000-000000000000}"/>
          </ac:spMkLst>
        </pc:spChg>
        <pc:picChg chg="del">
          <ac:chgData name="Lee Fly" userId="f7e8b622f5b4b6ce" providerId="LiveId" clId="{DF8B9D28-0B70-4CEE-90EE-9C21D4B0B6ED}" dt="2022-05-22T11:37:13.888" v="445" actId="478"/>
          <ac:picMkLst>
            <pc:docMk/>
            <pc:sldMk cId="2341019846" sldId="291"/>
            <ac:picMk id="37" creationId="{1A661A10-BB18-48DC-80FB-3D7838B3FE81}"/>
          </ac:picMkLst>
        </pc:picChg>
        <pc:picChg chg="add del mod">
          <ac:chgData name="Lee Fly" userId="f7e8b622f5b4b6ce" providerId="LiveId" clId="{DF8B9D28-0B70-4CEE-90EE-9C21D4B0B6ED}" dt="2022-05-22T12:06:03.028" v="841" actId="478"/>
          <ac:picMkLst>
            <pc:docMk/>
            <pc:sldMk cId="2341019846" sldId="291"/>
            <ac:picMk id="38" creationId="{771D3383-19C0-48F1-B448-628BECBA467E}"/>
          </ac:picMkLst>
        </pc:picChg>
        <pc:picChg chg="add del mod">
          <ac:chgData name="Lee Fly" userId="f7e8b622f5b4b6ce" providerId="LiveId" clId="{DF8B9D28-0B70-4CEE-90EE-9C21D4B0B6ED}" dt="2022-05-22T12:06:03.455" v="842" actId="478"/>
          <ac:picMkLst>
            <pc:docMk/>
            <pc:sldMk cId="2341019846" sldId="291"/>
            <ac:picMk id="39" creationId="{EBC4E642-C58B-4319-B32B-F152A240E647}"/>
          </ac:picMkLst>
        </pc:picChg>
        <pc:picChg chg="add del mod ord">
          <ac:chgData name="Lee Fly" userId="f7e8b622f5b4b6ce" providerId="LiveId" clId="{DF8B9D28-0B70-4CEE-90EE-9C21D4B0B6ED}" dt="2022-05-22T12:06:03.787" v="843" actId="478"/>
          <ac:picMkLst>
            <pc:docMk/>
            <pc:sldMk cId="2341019846" sldId="291"/>
            <ac:picMk id="40" creationId="{525F8B5D-9DAB-44FC-87A7-551F425CE083}"/>
          </ac:picMkLst>
        </pc:picChg>
        <pc:picChg chg="add del mod ord">
          <ac:chgData name="Lee Fly" userId="f7e8b622f5b4b6ce" providerId="LiveId" clId="{DF8B9D28-0B70-4CEE-90EE-9C21D4B0B6ED}" dt="2022-05-22T12:06:04.406" v="844" actId="478"/>
          <ac:picMkLst>
            <pc:docMk/>
            <pc:sldMk cId="2341019846" sldId="291"/>
            <ac:picMk id="41" creationId="{33CB8E7C-4447-48B3-860A-23F04CFD058B}"/>
          </ac:picMkLst>
        </pc:picChg>
      </pc:sldChg>
      <pc:sldChg chg="addSp delSp modSp add mod ord">
        <pc:chgData name="Lee Fly" userId="f7e8b622f5b4b6ce" providerId="LiveId" clId="{DF8B9D28-0B70-4CEE-90EE-9C21D4B0B6ED}" dt="2022-05-22T11:50:03.519" v="663" actId="14100"/>
        <pc:sldMkLst>
          <pc:docMk/>
          <pc:sldMk cId="720088530" sldId="292"/>
        </pc:sldMkLst>
        <pc:spChg chg="mod">
          <ac:chgData name="Lee Fly" userId="f7e8b622f5b4b6ce" providerId="LiveId" clId="{DF8B9D28-0B70-4CEE-90EE-9C21D4B0B6ED}" dt="2022-05-22T11:46:57.780" v="613" actId="20577"/>
          <ac:spMkLst>
            <pc:docMk/>
            <pc:sldMk cId="720088530" sldId="292"/>
            <ac:spMk id="16" creationId="{00000000-0000-0000-0000-000000000000}"/>
          </ac:spMkLst>
        </pc:spChg>
        <pc:spChg chg="mod">
          <ac:chgData name="Lee Fly" userId="f7e8b622f5b4b6ce" providerId="LiveId" clId="{DF8B9D28-0B70-4CEE-90EE-9C21D4B0B6ED}" dt="2022-05-22T11:47:08.059" v="629" actId="20577"/>
          <ac:spMkLst>
            <pc:docMk/>
            <pc:sldMk cId="720088530" sldId="292"/>
            <ac:spMk id="18" creationId="{00000000-0000-0000-0000-000000000000}"/>
          </ac:spMkLst>
        </pc:spChg>
        <pc:spChg chg="del mod">
          <ac:chgData name="Lee Fly" userId="f7e8b622f5b4b6ce" providerId="LiveId" clId="{DF8B9D28-0B70-4CEE-90EE-9C21D4B0B6ED}" dt="2022-05-22T11:47:18.786" v="641"/>
          <ac:spMkLst>
            <pc:docMk/>
            <pc:sldMk cId="720088530" sldId="292"/>
            <ac:spMk id="22" creationId="{FD451F48-EC06-476E-915F-2F3778265F12}"/>
          </ac:spMkLst>
        </pc:spChg>
        <pc:spChg chg="del mod">
          <ac:chgData name="Lee Fly" userId="f7e8b622f5b4b6ce" providerId="LiveId" clId="{DF8B9D28-0B70-4CEE-90EE-9C21D4B0B6ED}" dt="2022-05-22T11:47:18.786" v="643"/>
          <ac:spMkLst>
            <pc:docMk/>
            <pc:sldMk cId="720088530" sldId="292"/>
            <ac:spMk id="24" creationId="{00000000-0000-0000-0000-000000000000}"/>
          </ac:spMkLst>
        </pc:spChg>
        <pc:picChg chg="add mod ord modCrop">
          <ac:chgData name="Lee Fly" userId="f7e8b622f5b4b6ce" providerId="LiveId" clId="{DF8B9D28-0B70-4CEE-90EE-9C21D4B0B6ED}" dt="2022-05-22T11:50:03.519" v="663" actId="14100"/>
          <ac:picMkLst>
            <pc:docMk/>
            <pc:sldMk cId="720088530" sldId="292"/>
            <ac:picMk id="19" creationId="{7F356964-0F02-41E4-B026-44619E33511E}"/>
          </ac:picMkLst>
        </pc:picChg>
        <pc:picChg chg="del">
          <ac:chgData name="Lee Fly" userId="f7e8b622f5b4b6ce" providerId="LiveId" clId="{DF8B9D28-0B70-4CEE-90EE-9C21D4B0B6ED}" dt="2022-05-22T11:46:13.535" v="595" actId="478"/>
          <ac:picMkLst>
            <pc:docMk/>
            <pc:sldMk cId="720088530" sldId="292"/>
            <ac:picMk id="37" creationId="{1A661A10-BB18-48DC-80FB-3D7838B3FE81}"/>
          </ac:picMkLst>
        </pc:picChg>
      </pc:sldChg>
      <pc:sldChg chg="add del setBg">
        <pc:chgData name="Lee Fly" userId="f7e8b622f5b4b6ce" providerId="LiveId" clId="{DF8B9D28-0B70-4CEE-90EE-9C21D4B0B6ED}" dt="2022-05-22T11:37:15.265" v="447"/>
        <pc:sldMkLst>
          <pc:docMk/>
          <pc:sldMk cId="1859511513" sldId="292"/>
        </pc:sldMkLst>
      </pc:sldChg>
      <pc:sldChg chg="addSp delSp modSp add mod">
        <pc:chgData name="Lee Fly" userId="f7e8b622f5b4b6ce" providerId="LiveId" clId="{DF8B9D28-0B70-4CEE-90EE-9C21D4B0B6ED}" dt="2022-05-22T11:50:10.307" v="664" actId="14100"/>
        <pc:sldMkLst>
          <pc:docMk/>
          <pc:sldMk cId="3307810249" sldId="293"/>
        </pc:sldMkLst>
        <pc:spChg chg="mod">
          <ac:chgData name="Lee Fly" userId="f7e8b622f5b4b6ce" providerId="LiveId" clId="{DF8B9D28-0B70-4CEE-90EE-9C21D4B0B6ED}" dt="2022-05-22T11:47:40.814" v="657" actId="20577"/>
          <ac:spMkLst>
            <pc:docMk/>
            <pc:sldMk cId="3307810249" sldId="293"/>
            <ac:spMk id="16" creationId="{00000000-0000-0000-0000-000000000000}"/>
          </ac:spMkLst>
        </pc:spChg>
        <pc:picChg chg="del">
          <ac:chgData name="Lee Fly" userId="f7e8b622f5b4b6ce" providerId="LiveId" clId="{DF8B9D28-0B70-4CEE-90EE-9C21D4B0B6ED}" dt="2022-05-22T11:49:34.745" v="658" actId="478"/>
          <ac:picMkLst>
            <pc:docMk/>
            <pc:sldMk cId="3307810249" sldId="293"/>
            <ac:picMk id="19" creationId="{7F356964-0F02-41E4-B026-44619E33511E}"/>
          </ac:picMkLst>
        </pc:picChg>
        <pc:picChg chg="add mod ord">
          <ac:chgData name="Lee Fly" userId="f7e8b622f5b4b6ce" providerId="LiveId" clId="{DF8B9D28-0B70-4CEE-90EE-9C21D4B0B6ED}" dt="2022-05-22T11:50:10.307" v="664" actId="14100"/>
          <ac:picMkLst>
            <pc:docMk/>
            <pc:sldMk cId="3307810249" sldId="293"/>
            <ac:picMk id="21" creationId="{F323875C-B995-4F99-9425-32A0AC61AE0E}"/>
          </ac:picMkLst>
        </pc:picChg>
      </pc:sldChg>
      <pc:sldChg chg="addSp delSp modSp add mod">
        <pc:chgData name="Lee Fly" userId="f7e8b622f5b4b6ce" providerId="LiveId" clId="{DF8B9D28-0B70-4CEE-90EE-9C21D4B0B6ED}" dt="2022-05-22T11:51:22.493" v="706" actId="20577"/>
        <pc:sldMkLst>
          <pc:docMk/>
          <pc:sldMk cId="728104789" sldId="294"/>
        </pc:sldMkLst>
        <pc:spChg chg="mod">
          <ac:chgData name="Lee Fly" userId="f7e8b622f5b4b6ce" providerId="LiveId" clId="{DF8B9D28-0B70-4CEE-90EE-9C21D4B0B6ED}" dt="2022-05-22T11:50:35.081" v="683" actId="20577"/>
          <ac:spMkLst>
            <pc:docMk/>
            <pc:sldMk cId="728104789" sldId="294"/>
            <ac:spMk id="16" creationId="{00000000-0000-0000-0000-000000000000}"/>
          </ac:spMkLst>
        </pc:spChg>
        <pc:spChg chg="mod">
          <ac:chgData name="Lee Fly" userId="f7e8b622f5b4b6ce" providerId="LiveId" clId="{DF8B9D28-0B70-4CEE-90EE-9C21D4B0B6ED}" dt="2022-05-22T11:51:22.493" v="706" actId="20577"/>
          <ac:spMkLst>
            <pc:docMk/>
            <pc:sldMk cId="728104789" sldId="294"/>
            <ac:spMk id="18" creationId="{00000000-0000-0000-0000-000000000000}"/>
          </ac:spMkLst>
        </pc:spChg>
        <pc:spChg chg="del">
          <ac:chgData name="Lee Fly" userId="f7e8b622f5b4b6ce" providerId="LiveId" clId="{DF8B9D28-0B70-4CEE-90EE-9C21D4B0B6ED}" dt="2022-05-22T11:50:53.633" v="684" actId="478"/>
          <ac:spMkLst>
            <pc:docMk/>
            <pc:sldMk cId="728104789" sldId="294"/>
            <ac:spMk id="19" creationId="{55A08425-A4B3-4EDB-ACC6-830DEB86D352}"/>
          </ac:spMkLst>
        </pc:spChg>
        <pc:picChg chg="add mod">
          <ac:chgData name="Lee Fly" userId="f7e8b622f5b4b6ce" providerId="LiveId" clId="{DF8B9D28-0B70-4CEE-90EE-9C21D4B0B6ED}" dt="2022-05-22T11:50:53.994" v="685"/>
          <ac:picMkLst>
            <pc:docMk/>
            <pc:sldMk cId="728104789" sldId="294"/>
            <ac:picMk id="37" creationId="{171E90CC-B993-423E-9B8D-8D6B7B9EE8B3}"/>
          </ac:picMkLst>
        </pc:picChg>
      </pc:sldChg>
      <pc:sldChg chg="modSp add mod ord">
        <pc:chgData name="Lee Fly" userId="f7e8b622f5b4b6ce" providerId="LiveId" clId="{DF8B9D28-0B70-4CEE-90EE-9C21D4B0B6ED}" dt="2022-05-22T11:53:26.669" v="766" actId="1076"/>
        <pc:sldMkLst>
          <pc:docMk/>
          <pc:sldMk cId="2318682242" sldId="295"/>
        </pc:sldMkLst>
        <pc:spChg chg="mod">
          <ac:chgData name="Lee Fly" userId="f7e8b622f5b4b6ce" providerId="LiveId" clId="{DF8B9D28-0B70-4CEE-90EE-9C21D4B0B6ED}" dt="2022-05-22T11:52:20.216" v="736" actId="20577"/>
          <ac:spMkLst>
            <pc:docMk/>
            <pc:sldMk cId="2318682242" sldId="295"/>
            <ac:spMk id="16" creationId="{00000000-0000-0000-0000-000000000000}"/>
          </ac:spMkLst>
        </pc:spChg>
        <pc:spChg chg="mod">
          <ac:chgData name="Lee Fly" userId="f7e8b622f5b4b6ce" providerId="LiveId" clId="{DF8B9D28-0B70-4CEE-90EE-9C21D4B0B6ED}" dt="2022-05-22T11:53:26.669" v="766" actId="1076"/>
          <ac:spMkLst>
            <pc:docMk/>
            <pc:sldMk cId="2318682242" sldId="295"/>
            <ac:spMk id="44" creationId="{00000000-0000-0000-0000-000000000000}"/>
          </ac:spMkLst>
        </pc:spChg>
        <pc:spChg chg="mod">
          <ac:chgData name="Lee Fly" userId="f7e8b622f5b4b6ce" providerId="LiveId" clId="{DF8B9D28-0B70-4CEE-90EE-9C21D4B0B6ED}" dt="2022-05-22T11:53:15.549" v="763" actId="1076"/>
          <ac:spMkLst>
            <pc:docMk/>
            <pc:sldMk cId="2318682242" sldId="295"/>
            <ac:spMk id="45" creationId="{00000000-0000-0000-0000-000000000000}"/>
          </ac:spMkLst>
        </pc:spChg>
        <pc:spChg chg="mod">
          <ac:chgData name="Lee Fly" userId="f7e8b622f5b4b6ce" providerId="LiveId" clId="{DF8B9D28-0B70-4CEE-90EE-9C21D4B0B6ED}" dt="2022-05-22T11:53:18.588" v="764" actId="1076"/>
          <ac:spMkLst>
            <pc:docMk/>
            <pc:sldMk cId="2318682242" sldId="295"/>
            <ac:spMk id="46" creationId="{00000000-0000-0000-0000-000000000000}"/>
          </ac:spMkLst>
        </pc:spChg>
        <pc:picChg chg="mod">
          <ac:chgData name="Lee Fly" userId="f7e8b622f5b4b6ce" providerId="LiveId" clId="{DF8B9D28-0B70-4CEE-90EE-9C21D4B0B6ED}" dt="2022-05-22T11:53:09.164" v="762" actId="14826"/>
          <ac:picMkLst>
            <pc:docMk/>
            <pc:sldMk cId="2318682242" sldId="295"/>
            <ac:picMk id="11" creationId="{00000000-0000-0000-0000-000000000000}"/>
          </ac:picMkLst>
        </pc:picChg>
      </pc:sldChg>
      <pc:sldChg chg="add">
        <pc:chgData name="Lee Fly" userId="f7e8b622f5b4b6ce" providerId="LiveId" clId="{DF8B9D28-0B70-4CEE-90EE-9C21D4B0B6ED}" dt="2022-05-22T11:59:15.766" v="768" actId="2890"/>
        <pc:sldMkLst>
          <pc:docMk/>
          <pc:sldMk cId="3693063978" sldId="296"/>
        </pc:sldMkLst>
      </pc:sldChg>
      <pc:sldChg chg="modSp add mod ord">
        <pc:chgData name="Lee Fly" userId="f7e8b622f5b4b6ce" providerId="LiveId" clId="{DF8B9D28-0B70-4CEE-90EE-9C21D4B0B6ED}" dt="2022-05-22T11:59:50.604" v="778" actId="1076"/>
        <pc:sldMkLst>
          <pc:docMk/>
          <pc:sldMk cId="2641646185" sldId="297"/>
        </pc:sldMkLst>
        <pc:picChg chg="mod">
          <ac:chgData name="Lee Fly" userId="f7e8b622f5b4b6ce" providerId="LiveId" clId="{DF8B9D28-0B70-4CEE-90EE-9C21D4B0B6ED}" dt="2022-05-22T11:59:50.604" v="778" actId="1076"/>
          <ac:picMkLst>
            <pc:docMk/>
            <pc:sldMk cId="2641646185" sldId="297"/>
            <ac:picMk id="59" creationId="{B24D54A3-EFD8-4E2E-9A1F-6650E1BEBE8E}"/>
          </ac:picMkLst>
        </pc:picChg>
      </pc:sldChg>
      <pc:sldChg chg="add ord">
        <pc:chgData name="Lee Fly" userId="f7e8b622f5b4b6ce" providerId="LiveId" clId="{DF8B9D28-0B70-4CEE-90EE-9C21D4B0B6ED}" dt="2022-05-22T11:59:59.680" v="782"/>
        <pc:sldMkLst>
          <pc:docMk/>
          <pc:sldMk cId="3565280416" sldId="298"/>
        </pc:sldMkLst>
      </pc:sldChg>
      <pc:sldChg chg="add">
        <pc:chgData name="Lee Fly" userId="f7e8b622f5b4b6ce" providerId="LiveId" clId="{DF8B9D28-0B70-4CEE-90EE-9C21D4B0B6ED}" dt="2022-05-22T12:01:31.242" v="792" actId="2890"/>
        <pc:sldMkLst>
          <pc:docMk/>
          <pc:sldMk cId="519730901" sldId="299"/>
        </pc:sldMkLst>
      </pc:sldChg>
      <pc:sldChg chg="add">
        <pc:chgData name="Lee Fly" userId="f7e8b622f5b4b6ce" providerId="LiveId" clId="{DF8B9D28-0B70-4CEE-90EE-9C21D4B0B6ED}" dt="2022-05-22T12:05:59.758" v="838" actId="2890"/>
        <pc:sldMkLst>
          <pc:docMk/>
          <pc:sldMk cId="3471018561" sldId="300"/>
        </pc:sldMkLst>
      </pc:sldChg>
      <pc:sldChg chg="add">
        <pc:chgData name="Lee Fly" userId="f7e8b622f5b4b6ce" providerId="LiveId" clId="{DF8B9D28-0B70-4CEE-90EE-9C21D4B0B6ED}" dt="2022-05-22T12:06:09.373" v="845" actId="2890"/>
        <pc:sldMkLst>
          <pc:docMk/>
          <pc:sldMk cId="1649418470" sldId="301"/>
        </pc:sldMkLst>
      </pc:sldChg>
      <pc:sldChg chg="delSp modSp add mod ord">
        <pc:chgData name="Lee Fly" userId="f7e8b622f5b4b6ce" providerId="LiveId" clId="{DF8B9D28-0B70-4CEE-90EE-9C21D4B0B6ED}" dt="2022-05-22T12:07:13.159" v="857"/>
        <pc:sldMkLst>
          <pc:docMk/>
          <pc:sldMk cId="703183688" sldId="302"/>
        </pc:sldMkLst>
        <pc:spChg chg="del mod">
          <ac:chgData name="Lee Fly" userId="f7e8b622f5b4b6ce" providerId="LiveId" clId="{DF8B9D28-0B70-4CEE-90EE-9C21D4B0B6ED}" dt="2022-05-22T12:07:13.159" v="857"/>
          <ac:spMkLst>
            <pc:docMk/>
            <pc:sldMk cId="703183688" sldId="302"/>
            <ac:spMk id="16" creationId="{00000000-0000-0000-0000-000000000000}"/>
          </ac:spMkLst>
        </pc:spChg>
        <pc:picChg chg="del">
          <ac:chgData name="Lee Fly" userId="f7e8b622f5b4b6ce" providerId="LiveId" clId="{DF8B9D28-0B70-4CEE-90EE-9C21D4B0B6ED}" dt="2022-05-22T12:07:07.794" v="854" actId="478"/>
          <ac:picMkLst>
            <pc:docMk/>
            <pc:sldMk cId="703183688" sldId="302"/>
            <ac:picMk id="23" creationId="{7C8B7FE0-5979-48FB-BC09-E4E514F92058}"/>
          </ac:picMkLst>
        </pc:picChg>
      </pc:sldChg>
    </pc:docChg>
  </pc:docChgLst>
  <pc:docChgLst>
    <pc:chgData name="Lee Fly" userId="f7e8b622f5b4b6ce" providerId="LiveId" clId="{61839745-DD86-4E33-A5B9-854562AFE755}"/>
    <pc:docChg chg="undo custSel addSld delSld modSld sldOrd">
      <pc:chgData name="Lee Fly" userId="f7e8b622f5b4b6ce" providerId="LiveId" clId="{61839745-DD86-4E33-A5B9-854562AFE755}" dt="2022-05-26T13:03:52.331" v="382" actId="680"/>
      <pc:docMkLst>
        <pc:docMk/>
      </pc:docMkLst>
      <pc:sldChg chg="modSp mod">
        <pc:chgData name="Lee Fly" userId="f7e8b622f5b4b6ce" providerId="LiveId" clId="{61839745-DD86-4E33-A5B9-854562AFE755}" dt="2022-05-26T11:15:14.046" v="296" actId="1076"/>
        <pc:sldMkLst>
          <pc:docMk/>
          <pc:sldMk cId="0" sldId="257"/>
        </pc:sldMkLst>
        <pc:picChg chg="mod">
          <ac:chgData name="Lee Fly" userId="f7e8b622f5b4b6ce" providerId="LiveId" clId="{61839745-DD86-4E33-A5B9-854562AFE755}" dt="2022-05-26T11:15:14.046" v="296" actId="1076"/>
          <ac:picMkLst>
            <pc:docMk/>
            <pc:sldMk cId="0" sldId="257"/>
            <ac:picMk id="16" creationId="{00000000-0000-0000-0000-000000000000}"/>
          </ac:picMkLst>
        </pc:picChg>
      </pc:sldChg>
      <pc:sldChg chg="delSp modSp del mod">
        <pc:chgData name="Lee Fly" userId="f7e8b622f5b4b6ce" providerId="LiveId" clId="{61839745-DD86-4E33-A5B9-854562AFE755}" dt="2022-05-26T10:27:41.387" v="245" actId="47"/>
        <pc:sldMkLst>
          <pc:docMk/>
          <pc:sldMk cId="2479841701" sldId="269"/>
        </pc:sldMkLst>
        <pc:spChg chg="del mod">
          <ac:chgData name="Lee Fly" userId="f7e8b622f5b4b6ce" providerId="LiveId" clId="{61839745-DD86-4E33-A5B9-854562AFE755}" dt="2022-05-26T10:27:40.449" v="244"/>
          <ac:spMkLst>
            <pc:docMk/>
            <pc:sldMk cId="2479841701" sldId="269"/>
            <ac:spMk id="10" creationId="{00000000-0000-0000-0000-000000000000}"/>
          </ac:spMkLst>
        </pc:spChg>
        <pc:picChg chg="del">
          <ac:chgData name="Lee Fly" userId="f7e8b622f5b4b6ce" providerId="LiveId" clId="{61839745-DD86-4E33-A5B9-854562AFE755}" dt="2022-05-26T10:24:21.961" v="1" actId="478"/>
          <ac:picMkLst>
            <pc:docMk/>
            <pc:sldMk cId="2479841701" sldId="269"/>
            <ac:picMk id="5" creationId="{00000000-0000-0000-0000-000000000000}"/>
          </ac:picMkLst>
        </pc:picChg>
      </pc:sldChg>
      <pc:sldChg chg="modSp mod">
        <pc:chgData name="Lee Fly" userId="f7e8b622f5b4b6ce" providerId="LiveId" clId="{61839745-DD86-4E33-A5B9-854562AFE755}" dt="2022-05-26T11:15:27.274" v="298" actId="1076"/>
        <pc:sldMkLst>
          <pc:docMk/>
          <pc:sldMk cId="35022704" sldId="272"/>
        </pc:sldMkLst>
        <pc:picChg chg="mod">
          <ac:chgData name="Lee Fly" userId="f7e8b622f5b4b6ce" providerId="LiveId" clId="{61839745-DD86-4E33-A5B9-854562AFE755}" dt="2022-05-26T11:15:27.274" v="298" actId="1076"/>
          <ac:picMkLst>
            <pc:docMk/>
            <pc:sldMk cId="35022704" sldId="272"/>
            <ac:picMk id="16" creationId="{00000000-0000-0000-0000-000000000000}"/>
          </ac:picMkLst>
        </pc:picChg>
      </pc:sldChg>
      <pc:sldChg chg="modSp mod">
        <pc:chgData name="Lee Fly" userId="f7e8b622f5b4b6ce" providerId="LiveId" clId="{61839745-DD86-4E33-A5B9-854562AFE755}" dt="2022-05-26T11:15:22.481" v="297" actId="1076"/>
        <pc:sldMkLst>
          <pc:docMk/>
          <pc:sldMk cId="3395586283" sldId="274"/>
        </pc:sldMkLst>
        <pc:picChg chg="mod">
          <ac:chgData name="Lee Fly" userId="f7e8b622f5b4b6ce" providerId="LiveId" clId="{61839745-DD86-4E33-A5B9-854562AFE755}" dt="2022-05-26T11:15:22.481" v="297" actId="1076"/>
          <ac:picMkLst>
            <pc:docMk/>
            <pc:sldMk cId="3395586283" sldId="274"/>
            <ac:picMk id="16" creationId="{00000000-0000-0000-0000-000000000000}"/>
          </ac:picMkLst>
        </pc:picChg>
      </pc:sldChg>
      <pc:sldChg chg="modSp mod">
        <pc:chgData name="Lee Fly" userId="f7e8b622f5b4b6ce" providerId="LiveId" clId="{61839745-DD86-4E33-A5B9-854562AFE755}" dt="2022-05-26T11:15:03.714" v="295" actId="1076"/>
        <pc:sldMkLst>
          <pc:docMk/>
          <pc:sldMk cId="4251973098" sldId="275"/>
        </pc:sldMkLst>
        <pc:picChg chg="mod">
          <ac:chgData name="Lee Fly" userId="f7e8b622f5b4b6ce" providerId="LiveId" clId="{61839745-DD86-4E33-A5B9-854562AFE755}" dt="2022-05-26T11:15:03.714" v="295" actId="1076"/>
          <ac:picMkLst>
            <pc:docMk/>
            <pc:sldMk cId="4251973098" sldId="275"/>
            <ac:picMk id="16" creationId="{00000000-0000-0000-0000-000000000000}"/>
          </ac:picMkLst>
        </pc:picChg>
      </pc:sldChg>
      <pc:sldChg chg="modSp mod">
        <pc:chgData name="Lee Fly" userId="f7e8b622f5b4b6ce" providerId="LiveId" clId="{61839745-DD86-4E33-A5B9-854562AFE755}" dt="2022-05-26T11:14:43.622" v="294" actId="20577"/>
        <pc:sldMkLst>
          <pc:docMk/>
          <pc:sldMk cId="1903157556" sldId="305"/>
        </pc:sldMkLst>
        <pc:spChg chg="mod">
          <ac:chgData name="Lee Fly" userId="f7e8b622f5b4b6ce" providerId="LiveId" clId="{61839745-DD86-4E33-A5B9-854562AFE755}" dt="2022-05-26T11:14:43.622" v="294" actId="20577"/>
          <ac:spMkLst>
            <pc:docMk/>
            <pc:sldMk cId="1903157556" sldId="305"/>
            <ac:spMk id="2" creationId="{17D92F7B-F4DE-4581-AF1B-6B2EFA0025F6}"/>
          </ac:spMkLst>
        </pc:spChg>
      </pc:sldChg>
      <pc:sldChg chg="modSp mod">
        <pc:chgData name="Lee Fly" userId="f7e8b622f5b4b6ce" providerId="LiveId" clId="{61839745-DD86-4E33-A5B9-854562AFE755}" dt="2022-05-26T11:37:18.357" v="380" actId="20577"/>
        <pc:sldMkLst>
          <pc:docMk/>
          <pc:sldMk cId="98763897" sldId="307"/>
        </pc:sldMkLst>
        <pc:spChg chg="mod">
          <ac:chgData name="Lee Fly" userId="f7e8b622f5b4b6ce" providerId="LiveId" clId="{61839745-DD86-4E33-A5B9-854562AFE755}" dt="2022-05-26T11:37:18.357" v="380" actId="20577"/>
          <ac:spMkLst>
            <pc:docMk/>
            <pc:sldMk cId="98763897" sldId="307"/>
            <ac:spMk id="16" creationId="{A740CC0E-7614-496B-ACD0-86F2C2A3F7DA}"/>
          </ac:spMkLst>
        </pc:spChg>
      </pc:sldChg>
      <pc:sldChg chg="addSp modSp mod modAnim">
        <pc:chgData name="Lee Fly" userId="f7e8b622f5b4b6ce" providerId="LiveId" clId="{61839745-DD86-4E33-A5B9-854562AFE755}" dt="2022-05-26T10:37:16.884" v="268"/>
        <pc:sldMkLst>
          <pc:docMk/>
          <pc:sldMk cId="994956100" sldId="308"/>
        </pc:sldMkLst>
        <pc:picChg chg="add mod ord">
          <ac:chgData name="Lee Fly" userId="f7e8b622f5b4b6ce" providerId="LiveId" clId="{61839745-DD86-4E33-A5B9-854562AFE755}" dt="2022-05-26T10:37:16.884" v="268"/>
          <ac:picMkLst>
            <pc:docMk/>
            <pc:sldMk cId="994956100" sldId="308"/>
            <ac:picMk id="3" creationId="{7BDF8D52-9DB5-4633-A13B-A214767F8EED}"/>
          </ac:picMkLst>
        </pc:picChg>
      </pc:sldChg>
      <pc:sldChg chg="add">
        <pc:chgData name="Lee Fly" userId="f7e8b622f5b4b6ce" providerId="LiveId" clId="{61839745-DD86-4E33-A5B9-854562AFE755}" dt="2022-05-26T10:24:14.302" v="0" actId="2890"/>
        <pc:sldMkLst>
          <pc:docMk/>
          <pc:sldMk cId="1948788667" sldId="309"/>
        </pc:sldMkLst>
      </pc:sldChg>
      <pc:sldChg chg="modSp add mod ord">
        <pc:chgData name="Lee Fly" userId="f7e8b622f5b4b6ce" providerId="LiveId" clId="{61839745-DD86-4E33-A5B9-854562AFE755}" dt="2022-05-26T11:18:40.361" v="323" actId="20577"/>
        <pc:sldMkLst>
          <pc:docMk/>
          <pc:sldMk cId="3751197362" sldId="310"/>
        </pc:sldMkLst>
        <pc:spChg chg="mod">
          <ac:chgData name="Lee Fly" userId="f7e8b622f5b4b6ce" providerId="LiveId" clId="{61839745-DD86-4E33-A5B9-854562AFE755}" dt="2022-05-26T11:18:40.361" v="323" actId="20577"/>
          <ac:spMkLst>
            <pc:docMk/>
            <pc:sldMk cId="3751197362" sldId="310"/>
            <ac:spMk id="2" creationId="{17D92F7B-F4DE-4581-AF1B-6B2EFA0025F6}"/>
          </ac:spMkLst>
        </pc:spChg>
        <pc:spChg chg="mod">
          <ac:chgData name="Lee Fly" userId="f7e8b622f5b4b6ce" providerId="LiveId" clId="{61839745-DD86-4E33-A5B9-854562AFE755}" dt="2022-05-26T10:27:58.849" v="248" actId="255"/>
          <ac:spMkLst>
            <pc:docMk/>
            <pc:sldMk cId="3751197362" sldId="310"/>
            <ac:spMk id="16" creationId="{00000000-0000-0000-0000-000000000000}"/>
          </ac:spMkLst>
        </pc:spChg>
        <pc:spChg chg="mod">
          <ac:chgData name="Lee Fly" userId="f7e8b622f5b4b6ce" providerId="LiveId" clId="{61839745-DD86-4E33-A5B9-854562AFE755}" dt="2022-05-26T10:28:06.695" v="260" actId="20577"/>
          <ac:spMkLst>
            <pc:docMk/>
            <pc:sldMk cId="3751197362" sldId="310"/>
            <ac:spMk id="18" creationId="{00000000-0000-0000-0000-000000000000}"/>
          </ac:spMkLst>
        </pc:spChg>
      </pc:sldChg>
      <pc:sldChg chg="addSp delSp modSp add del mod delAnim modAnim">
        <pc:chgData name="Lee Fly" userId="f7e8b622f5b4b6ce" providerId="LiveId" clId="{61839745-DD86-4E33-A5B9-854562AFE755}" dt="2022-05-26T10:56:08.141" v="276" actId="47"/>
        <pc:sldMkLst>
          <pc:docMk/>
          <pc:sldMk cId="906940624" sldId="311"/>
        </pc:sldMkLst>
        <pc:picChg chg="add del mod">
          <ac:chgData name="Lee Fly" userId="f7e8b622f5b4b6ce" providerId="LiveId" clId="{61839745-DD86-4E33-A5B9-854562AFE755}" dt="2022-05-26T10:53:16.706" v="274" actId="478"/>
          <ac:picMkLst>
            <pc:docMk/>
            <pc:sldMk cId="906940624" sldId="311"/>
            <ac:picMk id="3" creationId="{1F65EE3E-58D6-4027-B9B9-1FBF17065792}"/>
          </ac:picMkLst>
        </pc:picChg>
        <pc:picChg chg="add mod">
          <ac:chgData name="Lee Fly" userId="f7e8b622f5b4b6ce" providerId="LiveId" clId="{61839745-DD86-4E33-A5B9-854562AFE755}" dt="2022-05-26T10:53:40.929" v="275"/>
          <ac:picMkLst>
            <pc:docMk/>
            <pc:sldMk cId="906940624" sldId="311"/>
            <ac:picMk id="4" creationId="{242DC072-26B3-4895-9016-4D1C01743010}"/>
          </ac:picMkLst>
        </pc:picChg>
      </pc:sldChg>
      <pc:sldChg chg="addSp delSp modSp add mod">
        <pc:chgData name="Lee Fly" userId="f7e8b622f5b4b6ce" providerId="LiveId" clId="{61839745-DD86-4E33-A5B9-854562AFE755}" dt="2022-05-26T11:26:40.253" v="371" actId="167"/>
        <pc:sldMkLst>
          <pc:docMk/>
          <pc:sldMk cId="1750841510" sldId="311"/>
        </pc:sldMkLst>
        <pc:spChg chg="mod">
          <ac:chgData name="Lee Fly" userId="f7e8b622f5b4b6ce" providerId="LiveId" clId="{61839745-DD86-4E33-A5B9-854562AFE755}" dt="2022-05-26T11:23:22.454" v="354" actId="20577"/>
          <ac:spMkLst>
            <pc:docMk/>
            <pc:sldMk cId="1750841510" sldId="311"/>
            <ac:spMk id="16" creationId="{00000000-0000-0000-0000-000000000000}"/>
          </ac:spMkLst>
        </pc:spChg>
        <pc:graphicFrameChg chg="add del mod">
          <ac:chgData name="Lee Fly" userId="f7e8b622f5b4b6ce" providerId="LiveId" clId="{61839745-DD86-4E33-A5B9-854562AFE755}" dt="2022-05-26T11:25:20.056" v="357"/>
          <ac:graphicFrameMkLst>
            <pc:docMk/>
            <pc:sldMk cId="1750841510" sldId="311"/>
            <ac:graphicFrameMk id="2" creationId="{A2EDB14A-361A-4540-9603-AFC377E5E64A}"/>
          </ac:graphicFrameMkLst>
        </pc:graphicFrameChg>
        <pc:picChg chg="del">
          <ac:chgData name="Lee Fly" userId="f7e8b622f5b4b6ce" providerId="LiveId" clId="{61839745-DD86-4E33-A5B9-854562AFE755}" dt="2022-05-26T11:25:14.568" v="355" actId="478"/>
          <ac:picMkLst>
            <pc:docMk/>
            <pc:sldMk cId="1750841510" sldId="311"/>
            <ac:picMk id="11" creationId="{00000000-0000-0000-0000-000000000000}"/>
          </ac:picMkLst>
        </pc:picChg>
        <pc:picChg chg="add mod">
          <ac:chgData name="Lee Fly" userId="f7e8b622f5b4b6ce" providerId="LiveId" clId="{61839745-DD86-4E33-A5B9-854562AFE755}" dt="2022-05-26T11:26:26.995" v="365" actId="1076"/>
          <ac:picMkLst>
            <pc:docMk/>
            <pc:sldMk cId="1750841510" sldId="311"/>
            <ac:picMk id="45" creationId="{0FA48DA6-0D81-4939-A0A7-19E4C3C9D903}"/>
          </ac:picMkLst>
        </pc:picChg>
        <pc:picChg chg="add mod">
          <ac:chgData name="Lee Fly" userId="f7e8b622f5b4b6ce" providerId="LiveId" clId="{61839745-DD86-4E33-A5B9-854562AFE755}" dt="2022-05-26T11:26:28.176" v="366" actId="1076"/>
          <ac:picMkLst>
            <pc:docMk/>
            <pc:sldMk cId="1750841510" sldId="311"/>
            <ac:picMk id="46" creationId="{245BE351-0B19-4272-961A-7B2A630ED18B}"/>
          </ac:picMkLst>
        </pc:picChg>
        <pc:picChg chg="add mod">
          <ac:chgData name="Lee Fly" userId="f7e8b622f5b4b6ce" providerId="LiveId" clId="{61839745-DD86-4E33-A5B9-854562AFE755}" dt="2022-05-26T11:26:34.869" v="368" actId="1076"/>
          <ac:picMkLst>
            <pc:docMk/>
            <pc:sldMk cId="1750841510" sldId="311"/>
            <ac:picMk id="50" creationId="{77156330-F046-488D-83EE-8ABC53E8A128}"/>
          </ac:picMkLst>
        </pc:picChg>
        <pc:picChg chg="add mod ord">
          <ac:chgData name="Lee Fly" userId="f7e8b622f5b4b6ce" providerId="LiveId" clId="{61839745-DD86-4E33-A5B9-854562AFE755}" dt="2022-05-26T11:26:40.253" v="371" actId="167"/>
          <ac:picMkLst>
            <pc:docMk/>
            <pc:sldMk cId="1750841510" sldId="311"/>
            <ac:picMk id="52" creationId="{2411D4B5-D5B9-483C-8CA0-7D190FE28C94}"/>
          </ac:picMkLst>
        </pc:picChg>
      </pc:sldChg>
      <pc:sldChg chg="add del">
        <pc:chgData name="Lee Fly" userId="f7e8b622f5b4b6ce" providerId="LiveId" clId="{61839745-DD86-4E33-A5B9-854562AFE755}" dt="2022-05-26T11:23:06.237" v="325" actId="2890"/>
        <pc:sldMkLst>
          <pc:docMk/>
          <pc:sldMk cId="2452127466" sldId="311"/>
        </pc:sldMkLst>
      </pc:sldChg>
      <pc:sldChg chg="new">
        <pc:chgData name="Lee Fly" userId="f7e8b622f5b4b6ce" providerId="LiveId" clId="{61839745-DD86-4E33-A5B9-854562AFE755}" dt="2022-05-26T13:03:50.836" v="381" actId="680"/>
        <pc:sldMkLst>
          <pc:docMk/>
          <pc:sldMk cId="1331295924" sldId="312"/>
        </pc:sldMkLst>
      </pc:sldChg>
      <pc:sldChg chg="new">
        <pc:chgData name="Lee Fly" userId="f7e8b622f5b4b6ce" providerId="LiveId" clId="{61839745-DD86-4E33-A5B9-854562AFE755}" dt="2022-05-26T13:03:52.331" v="382" actId="680"/>
        <pc:sldMkLst>
          <pc:docMk/>
          <pc:sldMk cId="476599832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18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03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12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927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58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965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375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048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429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89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18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R-C"/>
          <p:cNvPicPr>
            <a:picLocks noChangeAspect="1"/>
          </p:cNvPicPr>
          <p:nvPr/>
        </p:nvPicPr>
        <p:blipFill>
          <a:blip r:embed="rId4">
            <a:alphaModFix amt="11000"/>
            <a:lum bright="64000" contrast="-70000"/>
          </a:blip>
          <a:srcRect t="40647" b="4450"/>
          <a:stretch>
            <a:fillRect/>
          </a:stretch>
        </p:blipFill>
        <p:spPr>
          <a:xfrm>
            <a:off x="9098915" y="319087"/>
            <a:ext cx="1905635" cy="7050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 dirty="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 dirty="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490450" y="2922270"/>
            <a:ext cx="40627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本页建议使用：大标题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带</a:t>
            </a:r>
            <a:r>
              <a:rPr lang="en-US" altLang="zh-CN">
                <a:highlight>
                  <a:srgbClr val="FFFF00"/>
                </a:highlight>
              </a:rPr>
              <a:t>logo</a:t>
            </a:r>
            <a:r>
              <a:rPr lang="zh-CN" altLang="en-US">
                <a:highlight>
                  <a:srgbClr val="FFFF00"/>
                </a:highlight>
              </a:rPr>
              <a:t>和大标题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若单标题请居中</a:t>
            </a: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4">
            <a:alphaModFix amt="11000"/>
            <a:lum bright="64000" contrast="-70000"/>
          </a:blip>
          <a:srcRect t="22089" b="4450"/>
          <a:stretch>
            <a:fillRect/>
          </a:stretch>
        </p:blipFill>
        <p:spPr>
          <a:xfrm rot="2160000">
            <a:off x="1223010" y="-2043430"/>
            <a:ext cx="1905635" cy="94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E242296-6262-4695-B5C8-8323F3540B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78"/>
          <a:stretch/>
        </p:blipFill>
        <p:spPr>
          <a:xfrm>
            <a:off x="868174" y="2527380"/>
            <a:ext cx="10248182" cy="171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00392" y="3129696"/>
            <a:ext cx="3707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思源黑体 Heavy" panose="020B0A00000000000000" pitchFamily="34" charset="-122"/>
                <a:ea typeface="思源黑体 Heavy" panose="020B0A00000000000000" pitchFamily="34" charset="-122"/>
                <a:cs typeface="Novecento wide Bold" panose="00000805000000000000" charset="0"/>
              </a:rPr>
              <a:t>开始界面</a:t>
            </a:r>
            <a:endParaRPr lang="en-US" altLang="zh-CN" sz="4800" dirty="0">
              <a:latin typeface="思源黑体 Heavy" panose="020B0A00000000000000" pitchFamily="34" charset="-122"/>
              <a:ea typeface="思源黑体 Heavy" panose="020B0A00000000000000" pitchFamily="34" charset="-122"/>
              <a:cs typeface="Novecento wide Bold" panose="0000080500000000000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 dirty="0">
                <a:highlight>
                  <a:srgbClr val="FFFF00"/>
                </a:highlight>
              </a:rPr>
            </a:br>
            <a:br>
              <a:rPr lang="zh-CN" altLang="en-US" dirty="0">
                <a:highlight>
                  <a:srgbClr val="FFFF00"/>
                </a:highlight>
              </a:rPr>
            </a:br>
            <a:r>
              <a:rPr lang="zh-CN" altLang="en-US" dirty="0">
                <a:highlight>
                  <a:srgbClr val="FFFF00"/>
                </a:highlight>
              </a:rPr>
              <a:t>图片设置为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highlight>
                  <a:srgbClr val="FFFF00"/>
                </a:highlight>
              </a:rPr>
              <a:t>效果</a:t>
            </a:r>
            <a:r>
              <a:rPr lang="en-US" altLang="zh-CN" dirty="0">
                <a:highlight>
                  <a:srgbClr val="FFFF00"/>
                </a:highlight>
              </a:rPr>
              <a:t>-</a:t>
            </a:r>
            <a:r>
              <a:rPr lang="zh-CN" altLang="en-US" dirty="0">
                <a:highlight>
                  <a:srgbClr val="FFFF00"/>
                </a:highlight>
              </a:rPr>
              <a:t>三维旋转</a:t>
            </a:r>
            <a:r>
              <a:rPr lang="en-US" altLang="zh-CN" dirty="0">
                <a:highlight>
                  <a:srgbClr val="FFFF00"/>
                </a:highlight>
              </a:rPr>
              <a:t>-</a:t>
            </a:r>
            <a:r>
              <a:rPr lang="zh-CN" altLang="en-US" dirty="0">
                <a:highlight>
                  <a:srgbClr val="FFFF00"/>
                </a:highlight>
              </a:rPr>
              <a:t>透视</a:t>
            </a:r>
            <a:r>
              <a:rPr lang="en-US" altLang="zh-CN" dirty="0">
                <a:highlight>
                  <a:srgbClr val="FFFF00"/>
                </a:highlight>
              </a:rPr>
              <a:t>-</a:t>
            </a:r>
            <a:r>
              <a:rPr lang="zh-CN" altLang="en-US" dirty="0">
                <a:highlight>
                  <a:srgbClr val="FFFF00"/>
                </a:highlight>
              </a:rPr>
              <a:t>右透视</a:t>
            </a:r>
            <a:br>
              <a:rPr lang="zh-CN" altLang="en-US" dirty="0">
                <a:highlight>
                  <a:srgbClr val="FFFF00"/>
                </a:highlight>
              </a:rPr>
            </a:br>
            <a:r>
              <a:rPr lang="zh-CN" altLang="en-US" dirty="0">
                <a:highlight>
                  <a:srgbClr val="FFFF00"/>
                </a:highlight>
              </a:rPr>
              <a:t>可以修改右侧文字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highlight>
                  <a:srgbClr val="FFFF00"/>
                </a:highlight>
              </a:rPr>
              <a:t>介绍</a:t>
            </a:r>
            <a:br>
              <a:rPr lang="zh-CN" altLang="en-US" dirty="0">
                <a:highlight>
                  <a:srgbClr val="FFFF00"/>
                </a:highlight>
              </a:rPr>
            </a:br>
            <a:r>
              <a:rPr lang="zh-CN" altLang="en-US" dirty="0">
                <a:highlight>
                  <a:srgbClr val="FFFF00"/>
                </a:highlight>
              </a:rPr>
              <a:t>英文字体：Novecento wide</a:t>
            </a:r>
          </a:p>
          <a:p>
            <a:pPr algn="l"/>
            <a:r>
              <a:rPr lang="zh-CN" altLang="en-US" dirty="0">
                <a:highlight>
                  <a:srgbClr val="FFFF00"/>
                </a:highlight>
              </a:rPr>
              <a:t>中文字体：思源黑体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089" y="1503680"/>
            <a:ext cx="6068056" cy="4544695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sp>
        <p:nvSpPr>
          <p:cNvPr id="11" name="矩形 10"/>
          <p:cNvSpPr/>
          <p:nvPr/>
        </p:nvSpPr>
        <p:spPr>
          <a:xfrm>
            <a:off x="7465695" y="57575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" y="618426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100" y="13061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7D2878A-8B85-40DD-B9B1-C7589089B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8977" y="1048068"/>
            <a:ext cx="5782505" cy="437959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509397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5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575181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难度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选择</a:t>
            </a:r>
            <a:endParaRPr lang="en-US" altLang="zh-CN" sz="36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232640" y="3053715"/>
            <a:ext cx="4820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highlight>
                  <a:srgbClr val="FFFF00"/>
                </a:highlight>
              </a:rPr>
              <a:t>图片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三维旋转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预设为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透视</a:t>
            </a:r>
            <a:r>
              <a:rPr lang="en-US" altLang="zh-CN" sz="2400">
                <a:highlight>
                  <a:srgbClr val="FFFF00"/>
                </a:highlight>
              </a:rPr>
              <a:t>-</a:t>
            </a:r>
            <a:r>
              <a:rPr lang="zh-CN" altLang="en-US" sz="2400">
                <a:highlight>
                  <a:srgbClr val="FFFF00"/>
                </a:highlight>
              </a:rPr>
              <a:t>左透视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7" name="矩形 36"/>
          <p:cNvSpPr/>
          <p:nvPr/>
        </p:nvSpPr>
        <p:spPr>
          <a:xfrm>
            <a:off x="10568940" y="411480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923905" y="426656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568940" y="441833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568940" y="4570095"/>
            <a:ext cx="755015" cy="88265"/>
          </a:xfrm>
          <a:prstGeom prst="rect">
            <a:avLst/>
          </a:prstGeom>
          <a:solidFill>
            <a:srgbClr val="92D050">
              <a:alpha val="62000"/>
            </a:srgb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923905" y="470725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68940" y="4844415"/>
            <a:ext cx="755015" cy="8826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623685" y="5139055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163820" y="3422650"/>
            <a:ext cx="13462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341620" y="3422650"/>
            <a:ext cx="224409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565775" y="3566795"/>
            <a:ext cx="1826141" cy="58477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alpha val="95000"/>
                  </a:schemeClr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难度选择</a:t>
            </a:r>
          </a:p>
        </p:txBody>
      </p:sp>
      <p:pic>
        <p:nvPicPr>
          <p:cNvPr id="47" name="图片 46" descr="网格"/>
          <p:cNvPicPr>
            <a:picLocks noChangeAspect="1"/>
          </p:cNvPicPr>
          <p:nvPr/>
        </p:nvPicPr>
        <p:blipFill>
          <a:blip r:embed="rId6">
            <a:alphaModFix amt="20000"/>
          </a:blip>
          <a:srcRect l="43434" b="-2768"/>
          <a:stretch>
            <a:fillRect/>
          </a:stretch>
        </p:blipFill>
        <p:spPr>
          <a:xfrm>
            <a:off x="7057390" y="965200"/>
            <a:ext cx="5859145" cy="598805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8" name="图片 47" descr="F:\设计相关\莱茵PPT\背景小元素2.png背景小元素2"/>
          <p:cNvPicPr>
            <a:picLocks noChangeAspect="1"/>
          </p:cNvPicPr>
          <p:nvPr/>
        </p:nvPicPr>
        <p:blipFill>
          <a:blip r:embed="rId7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pic>
        <p:nvPicPr>
          <p:cNvPr id="49" name="图片 48" descr="F:\设计相关\莱茵PPT\背景小元素2.png背景小元素2"/>
          <p:cNvPicPr>
            <a:picLocks noChangeAspect="1"/>
          </p:cNvPicPr>
          <p:nvPr/>
        </p:nvPicPr>
        <p:blipFill>
          <a:blip r:embed="rId7"/>
          <a:srcRect l="10804" t="62931" r="72139" b="18103"/>
          <a:stretch>
            <a:fillRect/>
          </a:stretch>
        </p:blipFill>
        <p:spPr>
          <a:xfrm>
            <a:off x="-49530" y="4418330"/>
            <a:ext cx="1847215" cy="11550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14885" y="3510915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建议内容：图片介绍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0E152522-9CBB-485B-B56F-DA16D182A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2B4D45-8083-4B4F-A112-E052DD8C6852}"/>
              </a:ext>
            </a:extLst>
          </p:cNvPr>
          <p:cNvSpPr txBox="1"/>
          <p:nvPr/>
        </p:nvSpPr>
        <p:spPr>
          <a:xfrm>
            <a:off x="3965575" y="5887616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kern="100" dirty="0">
                <a:solidFill>
                  <a:srgbClr val="000000"/>
                </a:solidFill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EASY/NORMAL/HARD/LUNATIC</a:t>
            </a:r>
            <a:endParaRPr lang="zh-CN" altLang="en-US" dirty="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8977" y="1063628"/>
            <a:ext cx="5782505" cy="434847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509397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4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575181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加载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界面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232640" y="3053715"/>
            <a:ext cx="4820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highlight>
                  <a:srgbClr val="FFFF00"/>
                </a:highlight>
              </a:rPr>
              <a:t>图片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三维旋转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预设为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透视</a:t>
            </a:r>
            <a:r>
              <a:rPr lang="en-US" altLang="zh-CN" sz="2400">
                <a:highlight>
                  <a:srgbClr val="FFFF00"/>
                </a:highlight>
              </a:rPr>
              <a:t>-</a:t>
            </a:r>
            <a:r>
              <a:rPr lang="zh-CN" altLang="en-US" sz="2400">
                <a:highlight>
                  <a:srgbClr val="FFFF00"/>
                </a:highlight>
              </a:rPr>
              <a:t>左透视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7" name="矩形 36"/>
          <p:cNvSpPr/>
          <p:nvPr/>
        </p:nvSpPr>
        <p:spPr>
          <a:xfrm>
            <a:off x="10568940" y="411480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923905" y="426656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568940" y="441833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568940" y="4570095"/>
            <a:ext cx="755015" cy="88265"/>
          </a:xfrm>
          <a:prstGeom prst="rect">
            <a:avLst/>
          </a:prstGeom>
          <a:solidFill>
            <a:srgbClr val="92D050">
              <a:alpha val="62000"/>
            </a:srgb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923905" y="470725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68940" y="4844415"/>
            <a:ext cx="755015" cy="8826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623685" y="5139055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163820" y="3422650"/>
            <a:ext cx="13462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341620" y="3422650"/>
            <a:ext cx="224409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565775" y="3566795"/>
            <a:ext cx="1826141" cy="58477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alpha val="95000"/>
                  </a:schemeClr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加载界面</a:t>
            </a:r>
          </a:p>
        </p:txBody>
      </p:sp>
      <p:pic>
        <p:nvPicPr>
          <p:cNvPr id="47" name="图片 46" descr="网格"/>
          <p:cNvPicPr>
            <a:picLocks noChangeAspect="1"/>
          </p:cNvPicPr>
          <p:nvPr/>
        </p:nvPicPr>
        <p:blipFill>
          <a:blip r:embed="rId5">
            <a:alphaModFix amt="20000"/>
          </a:blip>
          <a:srcRect l="43434" b="-2768"/>
          <a:stretch>
            <a:fillRect/>
          </a:stretch>
        </p:blipFill>
        <p:spPr>
          <a:xfrm>
            <a:off x="7057390" y="965200"/>
            <a:ext cx="5859145" cy="598805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8" name="图片 47" descr="F:\设计相关\莱茵PPT\背景小元素2.png背景小元素2"/>
          <p:cNvPicPr>
            <a:picLocks noChangeAspect="1"/>
          </p:cNvPicPr>
          <p:nvPr/>
        </p:nvPicPr>
        <p:blipFill>
          <a:blip r:embed="rId6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pic>
        <p:nvPicPr>
          <p:cNvPr id="49" name="图片 48" descr="F:\设计相关\莱茵PPT\背景小元素2.png背景小元素2"/>
          <p:cNvPicPr>
            <a:picLocks noChangeAspect="1"/>
          </p:cNvPicPr>
          <p:nvPr/>
        </p:nvPicPr>
        <p:blipFill>
          <a:blip r:embed="rId6"/>
          <a:srcRect l="10804" t="62931" r="72139" b="18103"/>
          <a:stretch>
            <a:fillRect/>
          </a:stretch>
        </p:blipFill>
        <p:spPr>
          <a:xfrm>
            <a:off x="-49530" y="4418330"/>
            <a:ext cx="1847215" cy="11550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14885" y="3510915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建议内容：图片介绍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0" name="标题 1">
            <a:extLst>
              <a:ext uri="{FF2B5EF4-FFF2-40B4-BE49-F238E27FC236}">
                <a16:creationId xmlns:a16="http://schemas.microsoft.com/office/drawing/2014/main" id="{67B642E7-42C9-4826-9AFE-95F2BAEAC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76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234" y="676405"/>
            <a:ext cx="7005417" cy="525894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509397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4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575181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剧情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过场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232640" y="3053715"/>
            <a:ext cx="4820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highlight>
                  <a:srgbClr val="FFFF00"/>
                </a:highlight>
              </a:rPr>
              <a:t>图片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三维旋转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预设为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透视</a:t>
            </a:r>
            <a:r>
              <a:rPr lang="en-US" altLang="zh-CN" sz="2400">
                <a:highlight>
                  <a:srgbClr val="FFFF00"/>
                </a:highlight>
              </a:rPr>
              <a:t>-</a:t>
            </a:r>
            <a:r>
              <a:rPr lang="zh-CN" altLang="en-US" sz="2400">
                <a:highlight>
                  <a:srgbClr val="FFFF00"/>
                </a:highlight>
              </a:rPr>
              <a:t>左透视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7" name="矩形 36"/>
          <p:cNvSpPr/>
          <p:nvPr/>
        </p:nvSpPr>
        <p:spPr>
          <a:xfrm>
            <a:off x="10568940" y="411480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923905" y="426656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568940" y="441833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568940" y="4570095"/>
            <a:ext cx="755015" cy="88265"/>
          </a:xfrm>
          <a:prstGeom prst="rect">
            <a:avLst/>
          </a:prstGeom>
          <a:solidFill>
            <a:srgbClr val="92D050">
              <a:alpha val="62000"/>
            </a:srgb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923905" y="470725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68940" y="4844415"/>
            <a:ext cx="755015" cy="8826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623685" y="5139055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163820" y="3422650"/>
            <a:ext cx="13462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网格"/>
          <p:cNvPicPr>
            <a:picLocks noChangeAspect="1"/>
          </p:cNvPicPr>
          <p:nvPr/>
        </p:nvPicPr>
        <p:blipFill>
          <a:blip r:embed="rId5">
            <a:alphaModFix amt="20000"/>
          </a:blip>
          <a:srcRect l="43434" b="-2768"/>
          <a:stretch>
            <a:fillRect/>
          </a:stretch>
        </p:blipFill>
        <p:spPr>
          <a:xfrm>
            <a:off x="6464617" y="1066745"/>
            <a:ext cx="5859145" cy="598805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8" name="图片 47" descr="F:\设计相关\莱茵PPT\背景小元素2.png背景小元素2"/>
          <p:cNvPicPr>
            <a:picLocks noChangeAspect="1"/>
          </p:cNvPicPr>
          <p:nvPr/>
        </p:nvPicPr>
        <p:blipFill>
          <a:blip r:embed="rId6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pic>
        <p:nvPicPr>
          <p:cNvPr id="49" name="图片 48" descr="F:\设计相关\莱茵PPT\背景小元素2.png背景小元素2"/>
          <p:cNvPicPr>
            <a:picLocks noChangeAspect="1"/>
          </p:cNvPicPr>
          <p:nvPr/>
        </p:nvPicPr>
        <p:blipFill>
          <a:blip r:embed="rId6"/>
          <a:srcRect l="10804" t="62931" r="72139" b="18103"/>
          <a:stretch>
            <a:fillRect/>
          </a:stretch>
        </p:blipFill>
        <p:spPr>
          <a:xfrm>
            <a:off x="-49530" y="4418330"/>
            <a:ext cx="1847215" cy="11550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14885" y="3510915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建议内容：图片介绍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9A576A2C-03F0-4586-8353-05195228E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34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8977" y="1070516"/>
            <a:ext cx="5782505" cy="4334699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509397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5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575181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暂停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界面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232640" y="3053715"/>
            <a:ext cx="4820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highlight>
                  <a:srgbClr val="FFFF00"/>
                </a:highlight>
              </a:rPr>
              <a:t>图片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三维旋转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预设为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透视</a:t>
            </a:r>
            <a:r>
              <a:rPr lang="en-US" altLang="zh-CN" sz="2400">
                <a:highlight>
                  <a:srgbClr val="FFFF00"/>
                </a:highlight>
              </a:rPr>
              <a:t>-</a:t>
            </a:r>
            <a:r>
              <a:rPr lang="zh-CN" altLang="en-US" sz="2400">
                <a:highlight>
                  <a:srgbClr val="FFFF00"/>
                </a:highlight>
              </a:rPr>
              <a:t>左透视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7" name="矩形 36"/>
          <p:cNvSpPr/>
          <p:nvPr/>
        </p:nvSpPr>
        <p:spPr>
          <a:xfrm>
            <a:off x="10568940" y="411480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923905" y="426656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568940" y="441833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568940" y="4570095"/>
            <a:ext cx="755015" cy="88265"/>
          </a:xfrm>
          <a:prstGeom prst="rect">
            <a:avLst/>
          </a:prstGeom>
          <a:solidFill>
            <a:srgbClr val="92D050">
              <a:alpha val="62000"/>
            </a:srgb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923905" y="470725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68940" y="4844415"/>
            <a:ext cx="755015" cy="8826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623685" y="5139055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171052" y="4221480"/>
            <a:ext cx="13462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309235" y="4221480"/>
            <a:ext cx="224409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538966" y="4372430"/>
            <a:ext cx="1826141" cy="58477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alpha val="95000"/>
                  </a:schemeClr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暂停界面</a:t>
            </a:r>
          </a:p>
        </p:txBody>
      </p:sp>
      <p:pic>
        <p:nvPicPr>
          <p:cNvPr id="47" name="图片 46" descr="网格"/>
          <p:cNvPicPr>
            <a:picLocks noChangeAspect="1"/>
          </p:cNvPicPr>
          <p:nvPr/>
        </p:nvPicPr>
        <p:blipFill>
          <a:blip r:embed="rId6">
            <a:alphaModFix amt="20000"/>
          </a:blip>
          <a:srcRect l="43434" b="-2768"/>
          <a:stretch>
            <a:fillRect/>
          </a:stretch>
        </p:blipFill>
        <p:spPr>
          <a:xfrm>
            <a:off x="7057390" y="965200"/>
            <a:ext cx="5859145" cy="598805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8" name="图片 47" descr="F:\设计相关\莱茵PPT\背景小元素2.png背景小元素2"/>
          <p:cNvPicPr>
            <a:picLocks noChangeAspect="1"/>
          </p:cNvPicPr>
          <p:nvPr/>
        </p:nvPicPr>
        <p:blipFill>
          <a:blip r:embed="rId7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pic>
        <p:nvPicPr>
          <p:cNvPr id="49" name="图片 48" descr="F:\设计相关\莱茵PPT\背景小元素2.png背景小元素2"/>
          <p:cNvPicPr>
            <a:picLocks noChangeAspect="1"/>
          </p:cNvPicPr>
          <p:nvPr/>
        </p:nvPicPr>
        <p:blipFill>
          <a:blip r:embed="rId7"/>
          <a:srcRect l="10804" t="62931" r="72139" b="18103"/>
          <a:stretch>
            <a:fillRect/>
          </a:stretch>
        </p:blipFill>
        <p:spPr>
          <a:xfrm>
            <a:off x="-49530" y="4418330"/>
            <a:ext cx="1847215" cy="11550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14885" y="3510915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建议内容：图片介绍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0E152522-9CBB-485B-B56F-DA16D182A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8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7F356964-0F02-41E4-B026-44619E335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" r="1400"/>
          <a:stretch/>
        </p:blipFill>
        <p:spPr>
          <a:xfrm>
            <a:off x="3811264" y="373423"/>
            <a:ext cx="7331128" cy="5605101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4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882957"/>
            <a:ext cx="2038350" cy="710451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道中</a:t>
            </a:r>
            <a:endParaRPr lang="en-US" altLang="zh-CN" sz="36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 dirty="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 dirty="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战斗场景</a:t>
            </a:r>
            <a:endParaRPr lang="en-US" altLang="zh-CN" sz="24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5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5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08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9385" y="571827"/>
            <a:ext cx="7084157" cy="530819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509397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4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575181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战斗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统计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232640" y="3053715"/>
            <a:ext cx="4820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highlight>
                  <a:srgbClr val="FFFF00"/>
                </a:highlight>
              </a:rPr>
              <a:t>图片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三维旋转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预设为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透视</a:t>
            </a:r>
            <a:r>
              <a:rPr lang="en-US" altLang="zh-CN" sz="2400">
                <a:highlight>
                  <a:srgbClr val="FFFF00"/>
                </a:highlight>
              </a:rPr>
              <a:t>-</a:t>
            </a:r>
            <a:r>
              <a:rPr lang="zh-CN" altLang="en-US" sz="2400">
                <a:highlight>
                  <a:srgbClr val="FFFF00"/>
                </a:highlight>
              </a:rPr>
              <a:t>左透视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7" name="矩形 36"/>
          <p:cNvSpPr/>
          <p:nvPr/>
        </p:nvSpPr>
        <p:spPr>
          <a:xfrm>
            <a:off x="10568940" y="411480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923905" y="426656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568940" y="441833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568940" y="4570095"/>
            <a:ext cx="755015" cy="88265"/>
          </a:xfrm>
          <a:prstGeom prst="rect">
            <a:avLst/>
          </a:prstGeom>
          <a:solidFill>
            <a:srgbClr val="92D050">
              <a:alpha val="62000"/>
            </a:srgb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923905" y="470725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68940" y="4844415"/>
            <a:ext cx="755015" cy="8826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623685" y="5139055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163820" y="3422650"/>
            <a:ext cx="13462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网格"/>
          <p:cNvPicPr>
            <a:picLocks noChangeAspect="1"/>
          </p:cNvPicPr>
          <p:nvPr/>
        </p:nvPicPr>
        <p:blipFill>
          <a:blip r:embed="rId5">
            <a:alphaModFix amt="20000"/>
          </a:blip>
          <a:srcRect l="43434" b="-2768"/>
          <a:stretch>
            <a:fillRect/>
          </a:stretch>
        </p:blipFill>
        <p:spPr>
          <a:xfrm>
            <a:off x="7252017" y="731506"/>
            <a:ext cx="5859145" cy="598805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8" name="图片 47" descr="F:\设计相关\莱茵PPT\背景小元素2.png背景小元素2"/>
          <p:cNvPicPr>
            <a:picLocks noChangeAspect="1"/>
          </p:cNvPicPr>
          <p:nvPr/>
        </p:nvPicPr>
        <p:blipFill>
          <a:blip r:embed="rId6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pic>
        <p:nvPicPr>
          <p:cNvPr id="49" name="图片 48" descr="F:\设计相关\莱茵PPT\背景小元素2.png背景小元素2"/>
          <p:cNvPicPr>
            <a:picLocks noChangeAspect="1"/>
          </p:cNvPicPr>
          <p:nvPr/>
        </p:nvPicPr>
        <p:blipFill>
          <a:blip r:embed="rId6"/>
          <a:srcRect l="10804" t="62931" r="72139" b="18103"/>
          <a:stretch>
            <a:fillRect/>
          </a:stretch>
        </p:blipFill>
        <p:spPr>
          <a:xfrm>
            <a:off x="-49530" y="4418330"/>
            <a:ext cx="1847215" cy="11550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14885" y="3510915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建议内容：图片介绍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9A576A2C-03F0-4586-8353-05195228E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3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0378" y="377912"/>
            <a:ext cx="7211743" cy="5412565"/>
          </a:xfrm>
          <a:prstGeom prst="rect">
            <a:avLst/>
          </a:prstGeom>
          <a:scene3d>
            <a:camera prst="perspectiveLeft" fov="0">
              <a:rot lat="0" lon="0" rev="0"/>
            </a:camera>
            <a:lightRig rig="threePt" dir="t"/>
          </a:scene3d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509397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5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882957"/>
            <a:ext cx="2038350" cy="710451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对话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232640" y="3053715"/>
            <a:ext cx="4820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highlight>
                  <a:srgbClr val="FFFF00"/>
                </a:highlight>
              </a:rPr>
              <a:t>图片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三维旋转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预设为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透视</a:t>
            </a:r>
            <a:r>
              <a:rPr lang="en-US" altLang="zh-CN" sz="2400">
                <a:highlight>
                  <a:srgbClr val="FFFF00"/>
                </a:highlight>
              </a:rPr>
              <a:t>-</a:t>
            </a:r>
            <a:r>
              <a:rPr lang="zh-CN" altLang="en-US" sz="2400">
                <a:highlight>
                  <a:srgbClr val="FFFF00"/>
                </a:highlight>
              </a:rPr>
              <a:t>左透视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44" name="矩形 43"/>
          <p:cNvSpPr/>
          <p:nvPr/>
        </p:nvSpPr>
        <p:spPr>
          <a:xfrm>
            <a:off x="5163820" y="3422650"/>
            <a:ext cx="13462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 descr="F:\设计相关\莱茵PPT\背景小元素2.png背景小元素2"/>
          <p:cNvPicPr>
            <a:picLocks noChangeAspect="1"/>
          </p:cNvPicPr>
          <p:nvPr/>
        </p:nvPicPr>
        <p:blipFill>
          <a:blip r:embed="rId6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pic>
        <p:nvPicPr>
          <p:cNvPr id="49" name="图片 48" descr="F:\设计相关\莱茵PPT\背景小元素2.png背景小元素2"/>
          <p:cNvPicPr>
            <a:picLocks noChangeAspect="1"/>
          </p:cNvPicPr>
          <p:nvPr/>
        </p:nvPicPr>
        <p:blipFill>
          <a:blip r:embed="rId6"/>
          <a:srcRect l="10804" t="62931" r="72139" b="18103"/>
          <a:stretch>
            <a:fillRect/>
          </a:stretch>
        </p:blipFill>
        <p:spPr>
          <a:xfrm>
            <a:off x="-49530" y="4418330"/>
            <a:ext cx="1847215" cy="11550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14885" y="3510915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建议内容：图片介绍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0E152522-9CBB-485B-B56F-DA16D182A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4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F323875C-B995-4F99-9425-32A0AC61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439" y="384811"/>
            <a:ext cx="7530989" cy="567187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4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882957"/>
            <a:ext cx="2038350" cy="710451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BOSS</a:t>
            </a:r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战</a:t>
            </a:r>
            <a:endParaRPr lang="en-US" altLang="zh-CN" sz="36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 dirty="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 dirty="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战斗场景</a:t>
            </a:r>
            <a:endParaRPr lang="en-US" altLang="zh-CN" sz="24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5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5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1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>
            <a:spLocks noGrp="1"/>
          </p:cNvSpPr>
          <p:nvPr/>
        </p:nvSpPr>
        <p:spPr>
          <a:xfrm>
            <a:off x="8548370" y="6111240"/>
            <a:ext cx="3266440" cy="260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7" name="矩形 6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03575" y="35306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2499995" y="2826385"/>
            <a:ext cx="730250" cy="7308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4370" y="2830195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1035" y="2458085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PART.1 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游戏简述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4370" y="2389505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6275" y="2375535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DEFENDER.</a:t>
            </a:r>
          </a:p>
        </p:txBody>
      </p:sp>
      <p:sp>
        <p:nvSpPr>
          <p:cNvPr id="17" name="矩形 16"/>
          <p:cNvSpPr/>
          <p:nvPr/>
        </p:nvSpPr>
        <p:spPr>
          <a:xfrm>
            <a:off x="523240" y="2314575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616585" y="2146300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76275" y="2893060"/>
            <a:ext cx="168465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SAIDIEWODECHAOREN</a:t>
            </a:r>
          </a:p>
        </p:txBody>
      </p:sp>
      <p:sp>
        <p:nvSpPr>
          <p:cNvPr id="23" name="椭圆 22"/>
          <p:cNvSpPr/>
          <p:nvPr/>
        </p:nvSpPr>
        <p:spPr>
          <a:xfrm>
            <a:off x="5891530" y="309054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362575" y="315214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527425" y="36817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14090" y="330962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PART.2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游戏流程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27425" y="32410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529330" y="32270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CASTER.</a:t>
            </a:r>
          </a:p>
        </p:txBody>
      </p:sp>
      <p:sp>
        <p:nvSpPr>
          <p:cNvPr id="29" name="矩形 28"/>
          <p:cNvSpPr/>
          <p:nvPr/>
        </p:nvSpPr>
        <p:spPr>
          <a:xfrm>
            <a:off x="3376295" y="31661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3469640" y="29978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29330" y="3744595"/>
            <a:ext cx="168465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WODEIXIANGBANFAFANGXAIQU</a:t>
            </a:r>
          </a:p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WOWUDIDEXIAOHUOLONG</a:t>
            </a:r>
          </a:p>
        </p:txBody>
      </p:sp>
      <p:sp>
        <p:nvSpPr>
          <p:cNvPr id="32" name="椭圆 31"/>
          <p:cNvSpPr/>
          <p:nvPr/>
        </p:nvSpPr>
        <p:spPr>
          <a:xfrm>
            <a:off x="7860030" y="239649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7917180" y="186690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444230" y="18656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444230" y="14249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446135" y="14109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MEDIC.</a:t>
            </a:r>
          </a:p>
        </p:txBody>
      </p:sp>
      <p:sp>
        <p:nvSpPr>
          <p:cNvPr id="37" name="矩形 36"/>
          <p:cNvSpPr/>
          <p:nvPr/>
        </p:nvSpPr>
        <p:spPr>
          <a:xfrm>
            <a:off x="8293100" y="13500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5400000">
            <a:off x="8386445" y="11817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446135" y="191897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KESHIHEMODEXIAOFEIJIZHENDEHENHAOYONG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446135" y="149606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PART.3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游戏机制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362315" y="415544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8420100" y="4227195"/>
            <a:ext cx="537845" cy="5391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956040" y="476758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956040" y="432689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957945" y="431292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SUPPORTER.</a:t>
            </a:r>
          </a:p>
        </p:txBody>
      </p:sp>
      <p:sp>
        <p:nvSpPr>
          <p:cNvPr id="47" name="矩形 46"/>
          <p:cNvSpPr/>
          <p:nvPr/>
        </p:nvSpPr>
        <p:spPr>
          <a:xfrm>
            <a:off x="8804910" y="425196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5400000">
            <a:off x="8898255" y="408368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957945" y="482092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ZAOQIDANREN YONGYUANDESHEN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957945" y="439801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PART.4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设计细节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729095" y="3241040"/>
            <a:ext cx="1927860" cy="1092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731885" y="3248660"/>
            <a:ext cx="78105" cy="8064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696960" y="3213735"/>
            <a:ext cx="149860" cy="149860"/>
          </a:xfrm>
          <a:prstGeom prst="ellipse">
            <a:avLst/>
          </a:prstGeom>
          <a:noFill/>
          <a:ln>
            <a:solidFill>
              <a:schemeClr val="bg1">
                <a:alpha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729095" y="3234055"/>
            <a:ext cx="149479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 dirty="0">
                <a:latin typeface="Source Han Sans Heavy" panose="020B0A00000000000000" charset="-122"/>
                <a:ea typeface="Source Han Sans Heavy" panose="020B0A00000000000000" charset="-122"/>
              </a:rPr>
              <a:t>       RHINE LAB.LLC.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52985" y="2617470"/>
            <a:ext cx="29260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建议内容：内容介绍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图内元素内容位置均可调整</a:t>
            </a:r>
            <a:br>
              <a:rPr lang="zh-CN" altLang="en-US">
                <a:highlight>
                  <a:srgbClr val="FFFF00"/>
                </a:highlight>
              </a:rPr>
            </a:b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8" name="标题 1">
            <a:extLst>
              <a:ext uri="{FF2B5EF4-FFF2-40B4-BE49-F238E27FC236}">
                <a16:creationId xmlns:a16="http://schemas.microsoft.com/office/drawing/2014/main" id="{319FED4E-730B-49EB-A685-21E8CEB0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B24D54A3-EFD8-4E2E-9A1F-6650E1BEBE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78"/>
          <a:stretch/>
        </p:blipFill>
        <p:spPr>
          <a:xfrm>
            <a:off x="971909" y="269907"/>
            <a:ext cx="10248182" cy="17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4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R-C"/>
          <p:cNvPicPr>
            <a:picLocks noChangeAspect="1"/>
          </p:cNvPicPr>
          <p:nvPr/>
        </p:nvPicPr>
        <p:blipFill>
          <a:blip r:embed="rId4">
            <a:alphaModFix amt="11000"/>
            <a:lum bright="64000" contrast="-70000"/>
          </a:blip>
          <a:srcRect t="40647" b="4450"/>
          <a:stretch>
            <a:fillRect/>
          </a:stretch>
        </p:blipFill>
        <p:spPr>
          <a:xfrm>
            <a:off x="9098915" y="319087"/>
            <a:ext cx="1905635" cy="7050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 dirty="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 dirty="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490450" y="2922270"/>
            <a:ext cx="40627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本页建议使用：大标题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带</a:t>
            </a:r>
            <a:r>
              <a:rPr lang="en-US" altLang="zh-CN">
                <a:highlight>
                  <a:srgbClr val="FFFF00"/>
                </a:highlight>
              </a:rPr>
              <a:t>logo</a:t>
            </a:r>
            <a:r>
              <a:rPr lang="zh-CN" altLang="en-US">
                <a:highlight>
                  <a:srgbClr val="FFFF00"/>
                </a:highlight>
              </a:rPr>
              <a:t>和大标题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若单标题请居中</a:t>
            </a: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4">
            <a:alphaModFix amt="11000"/>
            <a:lum bright="64000" contrast="-70000"/>
          </a:blip>
          <a:srcRect t="22089" b="4450"/>
          <a:stretch>
            <a:fillRect/>
          </a:stretch>
        </p:blipFill>
        <p:spPr>
          <a:xfrm rot="2160000">
            <a:off x="1223010" y="-2043430"/>
            <a:ext cx="1905635" cy="94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809CB77-5674-4CFC-B8ED-DE92C0C97B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9" b="25081"/>
          <a:stretch/>
        </p:blipFill>
        <p:spPr>
          <a:xfrm>
            <a:off x="2955601" y="2752531"/>
            <a:ext cx="5760732" cy="31740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E242296-6262-4695-B5C8-8323F3540B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78"/>
          <a:stretch/>
        </p:blipFill>
        <p:spPr>
          <a:xfrm>
            <a:off x="711876" y="781050"/>
            <a:ext cx="10248182" cy="17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9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3" b="11643"/>
          <a:stretch/>
        </p:blipFill>
        <p:spPr>
          <a:xfrm>
            <a:off x="-115570" y="-8573"/>
            <a:ext cx="12185650" cy="701103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866390"/>
            <a:ext cx="76200" cy="76200"/>
          </a:xfrm>
          <a:prstGeom prst="rect">
            <a:avLst/>
          </a:prstGeom>
          <a:solidFill>
            <a:schemeClr val="dk1">
              <a:alpha val="3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0750" y="2866390"/>
            <a:ext cx="76200" cy="76200"/>
          </a:xfrm>
          <a:prstGeom prst="rect">
            <a:avLst/>
          </a:prstGeom>
          <a:solidFill>
            <a:schemeClr val="dk1">
              <a:alpha val="3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487420"/>
            <a:ext cx="76200" cy="76200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40750" y="3496945"/>
            <a:ext cx="76200" cy="76200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17406" y="2773580"/>
            <a:ext cx="5165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latin typeface="Novecento wide Bold" panose="00000805000000000000" charset="0"/>
                <a:cs typeface="Novecento wide Bold" panose="00000805000000000000" charset="0"/>
              </a:rPr>
              <a:t>PART.3 </a:t>
            </a:r>
            <a:r>
              <a:rPr lang="zh-CN" altLang="en-US" sz="4800" dirty="0">
                <a:latin typeface="Novecento wide Bold" panose="00000805000000000000" charset="0"/>
                <a:cs typeface="Novecento wide Bold" panose="00000805000000000000" charset="0"/>
              </a:rPr>
              <a:t>游戏机制</a:t>
            </a:r>
            <a:endParaRPr lang="en-US" altLang="zh-CN" sz="48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600305" y="2866390"/>
            <a:ext cx="28822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建议使用：带图小标题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中文字体：思源黑体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91984A9F-A137-457F-B50C-989EADB42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8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882957"/>
            <a:ext cx="2038350" cy="710451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STG</a:t>
            </a:r>
            <a:endParaRPr lang="en-US" altLang="zh-CN" sz="36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什么是</a:t>
            </a:r>
            <a:r>
              <a:rPr lang="en-US" altLang="zh-CN" sz="2400" dirty="0">
                <a:latin typeface="Novecento wide Bold" panose="00000805000000000000" charset="0"/>
                <a:cs typeface="Novecento wide Bold" panose="00000805000000000000" charset="0"/>
              </a:rPr>
              <a:t>STG</a:t>
            </a:r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？</a:t>
            </a:r>
            <a:endParaRPr lang="en-US" altLang="zh-CN" sz="24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Novecento wide Medium" panose="00000605000000000000" charset="0"/>
                <a:cs typeface="Novecento wide Medium" panose="00000605000000000000" charset="0"/>
              </a:rPr>
              <a:t>Q&amp;A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A08425-A4B3-4EDB-ACC6-830DEB86D352}"/>
              </a:ext>
            </a:extLst>
          </p:cNvPr>
          <p:cNvSpPr txBox="1"/>
          <p:nvPr/>
        </p:nvSpPr>
        <p:spPr>
          <a:xfrm>
            <a:off x="5589037" y="1166326"/>
            <a:ext cx="5230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STG</a:t>
            </a:r>
            <a:r>
              <a:rPr lang="zh-CN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即</a:t>
            </a:r>
            <a:r>
              <a:rPr lang="en-US" altLang="zh-CN" sz="1800" kern="100" dirty="0" err="1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ShooTing</a:t>
            </a:r>
            <a:r>
              <a:rPr lang="en-US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Game</a:t>
            </a:r>
            <a:r>
              <a:rPr lang="zh-CN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，一种传统的电子游戏形式：玩家操作一个飞机（或者其他角色），进行躲避敌弹和摧毁敌机的游戏。本游戏属于</a:t>
            </a:r>
            <a:r>
              <a:rPr lang="en-US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STG</a:t>
            </a:r>
            <a:r>
              <a:rPr lang="zh-CN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中的弹幕系。作为</a:t>
            </a:r>
            <a:r>
              <a:rPr lang="en-US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STG</a:t>
            </a:r>
            <a:r>
              <a:rPr lang="zh-CN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游戏，玩家需要使用射击或</a:t>
            </a:r>
            <a:r>
              <a:rPr lang="en-US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Bomb</a:t>
            </a:r>
            <a:r>
              <a:rPr lang="zh-CN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功能攻击并击败所有敌人，在游戏过程中还需要躲避地方发射来的子弹，如果中弹达到一定数量则游戏失败，成功击败所有敌人为成功。</a:t>
            </a:r>
          </a:p>
          <a:p>
            <a:endParaRPr lang="zh-CN" altLang="en-US" dirty="0"/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882957"/>
            <a:ext cx="2038350" cy="710451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状态栏</a:t>
            </a:r>
            <a:endParaRPr lang="en-US" altLang="zh-CN" sz="36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有哪些状态？</a:t>
            </a:r>
            <a:endParaRPr lang="en-US" altLang="zh-CN" sz="24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Novecento wide Medium" panose="00000605000000000000" charset="0"/>
                <a:cs typeface="Novecento wide Medium" panose="00000605000000000000" charset="0"/>
              </a:rPr>
              <a:t>Q&amp;A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71E90CC-B993-423E-9B8D-8D6B7B9EE8B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47602" y="928370"/>
            <a:ext cx="2296795" cy="500126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5F3687A3-5801-46E6-B5E1-CE3B61B2C938}"/>
              </a:ext>
            </a:extLst>
          </p:cNvPr>
          <p:cNvSpPr txBox="1"/>
          <p:nvPr/>
        </p:nvSpPr>
        <p:spPr>
          <a:xfrm>
            <a:off x="7270021" y="947666"/>
            <a:ext cx="36033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ACAEFE"/>
                </a:solidFill>
              </a:rPr>
              <a:t>难度</a:t>
            </a:r>
            <a:r>
              <a:rPr lang="en-US" altLang="zh-CN" b="1" dirty="0">
                <a:solidFill>
                  <a:srgbClr val="ACAEFE"/>
                </a:solidFill>
              </a:rPr>
              <a:t>——</a:t>
            </a:r>
            <a:r>
              <a:rPr lang="zh-CN" altLang="en-US" sz="1200" b="1" dirty="0">
                <a:solidFill>
                  <a:srgbClr val="ACAEFE"/>
                </a:solidFill>
              </a:rPr>
              <a:t>游戏进行的难度等级</a:t>
            </a:r>
            <a:endParaRPr lang="en-US" altLang="zh-CN" sz="1200" b="1" dirty="0">
              <a:solidFill>
                <a:srgbClr val="ACAEFE"/>
              </a:solidFill>
            </a:endParaRPr>
          </a:p>
          <a:p>
            <a:r>
              <a:rPr lang="zh-CN" altLang="en-US" b="1" dirty="0"/>
              <a:t>得分</a:t>
            </a:r>
            <a:r>
              <a:rPr lang="en-US" altLang="zh-CN" b="1" dirty="0"/>
              <a:t>——</a:t>
            </a:r>
            <a:r>
              <a:rPr lang="zh-CN" altLang="en-US" sz="1200" b="1" dirty="0"/>
              <a:t>关卡内获得的积分</a:t>
            </a:r>
            <a:endParaRPr lang="en-US" altLang="zh-CN" sz="1200" b="1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ECB2E6"/>
                </a:solidFill>
              </a:rPr>
              <a:t>残机</a:t>
            </a:r>
            <a:r>
              <a:rPr lang="en-US" altLang="zh-CN" b="1" dirty="0">
                <a:solidFill>
                  <a:srgbClr val="ECB2E6"/>
                </a:solidFill>
              </a:rPr>
              <a:t>——</a:t>
            </a:r>
            <a:r>
              <a:rPr lang="zh-CN" altLang="en-US" sz="1200" b="1" dirty="0">
                <a:solidFill>
                  <a:srgbClr val="ECB2E6"/>
                </a:solidFill>
              </a:rPr>
              <a:t>剩余抵消</a:t>
            </a:r>
            <a:r>
              <a:rPr lang="en-US" altLang="zh-CN" sz="1200" b="1" dirty="0">
                <a:solidFill>
                  <a:srgbClr val="ECB2E6"/>
                </a:solidFill>
              </a:rPr>
              <a:t>Miss(</a:t>
            </a:r>
            <a:r>
              <a:rPr lang="zh-CN" altLang="en-US" sz="1200" b="1" dirty="0">
                <a:solidFill>
                  <a:srgbClr val="ECB2E6"/>
                </a:solidFill>
              </a:rPr>
              <a:t>中弹</a:t>
            </a:r>
            <a:r>
              <a:rPr lang="en-US" altLang="zh-CN" sz="1200" b="1" dirty="0">
                <a:solidFill>
                  <a:srgbClr val="ECB2E6"/>
                </a:solidFill>
              </a:rPr>
              <a:t>)</a:t>
            </a:r>
            <a:r>
              <a:rPr lang="zh-CN" altLang="en-US" sz="1200" b="1" dirty="0">
                <a:solidFill>
                  <a:srgbClr val="ECB2E6"/>
                </a:solidFill>
              </a:rPr>
              <a:t>的次数</a:t>
            </a:r>
            <a:endParaRPr lang="en-US" altLang="zh-CN" sz="1200" b="1" dirty="0">
              <a:solidFill>
                <a:srgbClr val="ECB2E6"/>
              </a:solidFill>
            </a:endParaRPr>
          </a:p>
          <a:p>
            <a:endParaRPr lang="en-US" altLang="zh-CN" dirty="0"/>
          </a:p>
          <a:p>
            <a:r>
              <a:rPr lang="en-US" altLang="zh-CN" b="1" dirty="0" err="1">
                <a:solidFill>
                  <a:srgbClr val="91DD7F"/>
                </a:solidFill>
              </a:rPr>
              <a:t>Spellcard</a:t>
            </a:r>
            <a:r>
              <a:rPr lang="en-US" altLang="zh-CN" b="1" dirty="0">
                <a:solidFill>
                  <a:srgbClr val="91DD7F"/>
                </a:solidFill>
              </a:rPr>
              <a:t>(</a:t>
            </a:r>
            <a:r>
              <a:rPr lang="zh-CN" altLang="en-US" b="1" dirty="0">
                <a:solidFill>
                  <a:srgbClr val="91DD7F"/>
                </a:solidFill>
              </a:rPr>
              <a:t>符卡</a:t>
            </a:r>
            <a:r>
              <a:rPr lang="en-US" altLang="zh-CN" b="1" dirty="0">
                <a:solidFill>
                  <a:srgbClr val="91DD7F"/>
                </a:solidFill>
              </a:rPr>
              <a:t>)——</a:t>
            </a:r>
            <a:r>
              <a:rPr lang="zh-CN" altLang="en-US" sz="1200" b="1" dirty="0">
                <a:solidFill>
                  <a:srgbClr val="91DD7F"/>
                </a:solidFill>
              </a:rPr>
              <a:t>可释放的技能，能对敌人造成伤害并无敌一段时间</a:t>
            </a:r>
            <a:endParaRPr lang="en-US" altLang="zh-CN" sz="1200" b="1" dirty="0">
              <a:solidFill>
                <a:srgbClr val="91DD7F"/>
              </a:solidFill>
            </a:endParaRP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8B8B"/>
                </a:solidFill>
              </a:rPr>
              <a:t>火力</a:t>
            </a:r>
            <a:r>
              <a:rPr lang="en-US" altLang="zh-CN" b="1" dirty="0">
                <a:solidFill>
                  <a:srgbClr val="FF8B8B"/>
                </a:solidFill>
              </a:rPr>
              <a:t>——</a:t>
            </a:r>
            <a:r>
              <a:rPr lang="zh-CN" altLang="en-US" sz="1200" b="1" dirty="0">
                <a:solidFill>
                  <a:srgbClr val="FF8B8B"/>
                </a:solidFill>
              </a:rPr>
              <a:t>对敌人的伤害高低水平</a:t>
            </a:r>
            <a:endParaRPr lang="en-US" altLang="zh-CN" sz="1200" b="1" dirty="0">
              <a:solidFill>
                <a:srgbClr val="FF8B8B"/>
              </a:solidFill>
            </a:endParaRPr>
          </a:p>
          <a:p>
            <a:r>
              <a:rPr lang="zh-CN" altLang="en-US" b="1" dirty="0">
                <a:solidFill>
                  <a:srgbClr val="7FD3FD"/>
                </a:solidFill>
              </a:rPr>
              <a:t>最大得点</a:t>
            </a:r>
            <a:r>
              <a:rPr lang="en-US" altLang="zh-CN" b="1" dirty="0">
                <a:solidFill>
                  <a:srgbClr val="7FD3FD"/>
                </a:solidFill>
              </a:rPr>
              <a:t>——</a:t>
            </a:r>
            <a:r>
              <a:rPr lang="zh-CN" altLang="en-US" sz="1200" b="1" dirty="0">
                <a:solidFill>
                  <a:srgbClr val="7FD3FD"/>
                </a:solidFill>
              </a:rPr>
              <a:t>获得点道具时能增加的最大积分数</a:t>
            </a:r>
            <a:endParaRPr lang="en-US" altLang="zh-CN" sz="1200" b="1" dirty="0">
              <a:solidFill>
                <a:srgbClr val="7FD3FD"/>
              </a:solidFill>
            </a:endParaRPr>
          </a:p>
          <a:p>
            <a:r>
              <a:rPr lang="zh-CN" altLang="en-US" b="1" dirty="0">
                <a:solidFill>
                  <a:srgbClr val="A7A6A6"/>
                </a:solidFill>
              </a:rPr>
              <a:t>擦弹</a:t>
            </a:r>
            <a:r>
              <a:rPr lang="en-US" altLang="zh-CN" b="1" dirty="0">
                <a:solidFill>
                  <a:srgbClr val="A7A6A6"/>
                </a:solidFill>
              </a:rPr>
              <a:t>——</a:t>
            </a:r>
            <a:r>
              <a:rPr lang="zh-CN" altLang="en-US" sz="1200" b="1" dirty="0">
                <a:solidFill>
                  <a:srgbClr val="A7A6A6"/>
                </a:solidFill>
              </a:rPr>
              <a:t>贴近子弹但不中弹</a:t>
            </a:r>
            <a:endParaRPr lang="en-US" altLang="zh-CN" sz="1200" b="1" dirty="0">
              <a:solidFill>
                <a:srgbClr val="A7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10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08480" y="2882957"/>
            <a:ext cx="2316480" cy="710451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prstClr val="white"/>
                </a:solidFill>
                <a:latin typeface="Novecento wide Bold" panose="00000805000000000000" charset="0"/>
                <a:ea typeface="微软雅黑" panose="020B0503020204020204" pitchFamily="34" charset="-122"/>
                <a:cs typeface="Novecento wide Bold" panose="00000805000000000000" charset="0"/>
              </a:rPr>
              <a:t>特殊机制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vecento wide Bold" panose="00000805000000000000" charset="0"/>
              <a:ea typeface="微软雅黑" panose="020B0503020204020204" pitchFamily="34" charset="-122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ovecento wide Medium" panose="00000605000000000000" charset="0"/>
                <a:ea typeface="微软雅黑" panose="020B0503020204020204" pitchFamily="34" charset="-122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vecento wide Medium" panose="00000605000000000000" charset="0"/>
                <a:ea typeface="微软雅黑" panose="020B0503020204020204" pitchFamily="34" charset="-122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Novecento wide Bold" panose="00000805000000000000" charset="0"/>
                <a:ea typeface="微软雅黑" panose="020B0503020204020204" pitchFamily="34" charset="-122"/>
                <a:cs typeface="Novecento wide Bold" panose="00000805000000000000" charset="0"/>
              </a:rPr>
              <a:t>如何获得奖励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vecento wide Bold" panose="00000805000000000000" charset="0"/>
                <a:ea typeface="微软雅黑" panose="020B0503020204020204" pitchFamily="34" charset="-122"/>
                <a:cs typeface="Novecento wide Bold" panose="00000805000000000000" charset="0"/>
              </a:rPr>
              <a:t>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vecento wide Bold" panose="00000805000000000000" charset="0"/>
              <a:ea typeface="微软雅黑" panose="020B0503020204020204" pitchFamily="34" charset="-122"/>
              <a:cs typeface="Novecento wide Bold" panose="0000080500000000000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vecento wide Medium" panose="00000605000000000000" charset="0"/>
                <a:ea typeface="微软雅黑" panose="020B0503020204020204" pitchFamily="34" charset="-122"/>
                <a:cs typeface="Novecento wide Medium" panose="00000605000000000000" charset="0"/>
              </a:rPr>
              <a:t>Q&amp;A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vecento wide Bold" panose="00000805000000000000" charset="0"/>
                <a:ea typeface="微软雅黑" panose="020B0503020204020204" pitchFamily="34" charset="-122"/>
                <a:cs typeface="Novecento wide Bold" panose="00000805000000000000" charset="0"/>
              </a:rPr>
              <a:t>KEYISUIBIANXIAXIE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vecento wide Bold" panose="00000805000000000000" charset="0"/>
                <a:ea typeface="微软雅黑" panose="020B0503020204020204" pitchFamily="34" charset="-122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建议内容：人物介绍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英文字体：Novecento wide </a:t>
            </a:r>
            <a:b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</a:b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中文字体：思源黑体</a:t>
            </a:r>
            <a:b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</a:br>
            <a:b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</a:b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2000"/>
                  </a:prstClr>
                </a:solidFill>
                <a:effectLst/>
                <a:uLnTx/>
                <a:uFillTx/>
                <a:latin typeface="Novecento wide Bold" panose="00000805000000000000" charset="0"/>
                <a:ea typeface="微软雅黑" panose="020B0503020204020204" pitchFamily="34" charset="-122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A08425-A4B3-4EDB-ACC6-830DEB86D352}"/>
              </a:ext>
            </a:extLst>
          </p:cNvPr>
          <p:cNvSpPr txBox="1"/>
          <p:nvPr/>
        </p:nvSpPr>
        <p:spPr>
          <a:xfrm>
            <a:off x="5589037" y="1166326"/>
            <a:ext cx="523009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cs typeface="+mn-cs"/>
              </a:rPr>
              <a:t>章节机制</a:t>
            </a: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kern="100" dirty="0">
              <a:solidFill>
                <a:prstClr val="black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·</a:t>
            </a:r>
            <a:r>
              <a:rPr lang="zh-CN" altLang="en-US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道中和关底被划分为若干小节，道中每小节内相对独立，而关底则是每一非符</a:t>
            </a:r>
            <a:r>
              <a:rPr lang="en-US" altLang="zh-CN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/</a:t>
            </a:r>
            <a:r>
              <a:rPr lang="zh-CN" altLang="en-US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符卡作为一节</a:t>
            </a:r>
            <a:endParaRPr lang="en-US" altLang="zh-CN" sz="2000" b="1" kern="100" dirty="0">
              <a:solidFill>
                <a:prstClr val="black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  <a:cs typeface="+mn-cs"/>
            </a:endParaRPr>
          </a:p>
          <a:p>
            <a:r>
              <a:rPr lang="en-US" altLang="zh-CN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·</a:t>
            </a:r>
            <a:r>
              <a:rPr lang="zh-CN" altLang="en-US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每章节获得击破率 </a:t>
            </a:r>
            <a:r>
              <a:rPr lang="en-US" altLang="zh-CN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* </a:t>
            </a:r>
            <a:r>
              <a:rPr lang="zh-CN" altLang="en-US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擦弹数 </a:t>
            </a:r>
            <a:r>
              <a:rPr lang="en-US" altLang="zh-CN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* 5,000</a:t>
            </a:r>
            <a:r>
              <a:rPr lang="zh-CN" altLang="en-US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的积分奖励，当该数值高于</a:t>
            </a:r>
            <a:r>
              <a:rPr lang="en-US" altLang="zh-CN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1,000,000</a:t>
            </a:r>
            <a:r>
              <a:rPr lang="zh-CN" altLang="en-US" sz="2000" b="1" kern="100" dirty="0">
                <a:solidFill>
                  <a:prstClr val="black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时，将获得一个残机的奖励</a:t>
            </a:r>
            <a:endParaRPr lang="zh-CN" altLang="zh-CN" sz="2000" b="1" kern="100" dirty="0">
              <a:solidFill>
                <a:prstClr val="black"/>
              </a:solidFill>
              <a:ea typeface="思源黑体 Medium" panose="020B06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7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>
            <a:spLocks noGrp="1"/>
          </p:cNvSpPr>
          <p:nvPr/>
        </p:nvSpPr>
        <p:spPr>
          <a:xfrm>
            <a:off x="8548370" y="6111240"/>
            <a:ext cx="3266440" cy="260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7" name="矩形 6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03575" y="35306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2499995" y="2826385"/>
            <a:ext cx="730250" cy="7308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4370" y="2830195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1035" y="2458085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PART.1 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游戏简述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4370" y="2389505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6275" y="2375535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DEFENDER.</a:t>
            </a:r>
          </a:p>
        </p:txBody>
      </p:sp>
      <p:sp>
        <p:nvSpPr>
          <p:cNvPr id="17" name="矩形 16"/>
          <p:cNvSpPr/>
          <p:nvPr/>
        </p:nvSpPr>
        <p:spPr>
          <a:xfrm>
            <a:off x="523240" y="2314575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616585" y="2146300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76275" y="2893060"/>
            <a:ext cx="168465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SAIDIEWODECHAOREN</a:t>
            </a:r>
          </a:p>
        </p:txBody>
      </p:sp>
      <p:sp>
        <p:nvSpPr>
          <p:cNvPr id="23" name="椭圆 22"/>
          <p:cNvSpPr/>
          <p:nvPr/>
        </p:nvSpPr>
        <p:spPr>
          <a:xfrm>
            <a:off x="5891530" y="309054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362575" y="315214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527425" y="36817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14090" y="330962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PART.2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游戏流程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27425" y="32410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529330" y="32270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CASTER.</a:t>
            </a:r>
          </a:p>
        </p:txBody>
      </p:sp>
      <p:sp>
        <p:nvSpPr>
          <p:cNvPr id="29" name="矩形 28"/>
          <p:cNvSpPr/>
          <p:nvPr/>
        </p:nvSpPr>
        <p:spPr>
          <a:xfrm>
            <a:off x="3376295" y="31661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3469640" y="29978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29330" y="3744595"/>
            <a:ext cx="168465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WODEIXIANGBANFAFANGXAIQU</a:t>
            </a:r>
          </a:p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WOWUDIDEXIAOHUOLONG</a:t>
            </a:r>
          </a:p>
        </p:txBody>
      </p:sp>
      <p:sp>
        <p:nvSpPr>
          <p:cNvPr id="32" name="椭圆 31"/>
          <p:cNvSpPr/>
          <p:nvPr/>
        </p:nvSpPr>
        <p:spPr>
          <a:xfrm>
            <a:off x="7860030" y="239649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7917180" y="186690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444230" y="18656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444230" y="14249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446135" y="14109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MEDIC.</a:t>
            </a:r>
          </a:p>
        </p:txBody>
      </p:sp>
      <p:sp>
        <p:nvSpPr>
          <p:cNvPr id="37" name="矩形 36"/>
          <p:cNvSpPr/>
          <p:nvPr/>
        </p:nvSpPr>
        <p:spPr>
          <a:xfrm>
            <a:off x="8293100" y="13500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5400000">
            <a:off x="8386445" y="11817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446135" y="191897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KESHIHEMODEXIAOFEIJIZHENDEHENHAOYONG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446135" y="149606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PART.3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游戏机制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362315" y="415544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8420100" y="4227195"/>
            <a:ext cx="537845" cy="5391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956040" y="476758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956040" y="432689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957945" y="431292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SUPPORTER.</a:t>
            </a:r>
          </a:p>
        </p:txBody>
      </p:sp>
      <p:sp>
        <p:nvSpPr>
          <p:cNvPr id="47" name="矩形 46"/>
          <p:cNvSpPr/>
          <p:nvPr/>
        </p:nvSpPr>
        <p:spPr>
          <a:xfrm>
            <a:off x="8804910" y="425196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5400000">
            <a:off x="8898255" y="408368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957945" y="482092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ZAOQIDANREN YONGYUANDESHEN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957945" y="439801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PART.4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设计细节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729095" y="3241040"/>
            <a:ext cx="1927860" cy="1092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731885" y="3248660"/>
            <a:ext cx="78105" cy="8064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696960" y="3213735"/>
            <a:ext cx="149860" cy="149860"/>
          </a:xfrm>
          <a:prstGeom prst="ellipse">
            <a:avLst/>
          </a:prstGeom>
          <a:noFill/>
          <a:ln>
            <a:solidFill>
              <a:schemeClr val="bg1">
                <a:alpha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729095" y="3234055"/>
            <a:ext cx="149479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 dirty="0">
                <a:latin typeface="Source Han Sans Heavy" panose="020B0A00000000000000" charset="-122"/>
                <a:ea typeface="Source Han Sans Heavy" panose="020B0A00000000000000" charset="-122"/>
              </a:rPr>
              <a:t>       RHINE LAB.LLC.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52985" y="2617470"/>
            <a:ext cx="29260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建议内容：内容介绍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图内元素内容位置均可调整</a:t>
            </a:r>
            <a:br>
              <a:rPr lang="zh-CN" altLang="en-US">
                <a:highlight>
                  <a:srgbClr val="FFFF00"/>
                </a:highlight>
              </a:rPr>
            </a:b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8" name="标题 1">
            <a:extLst>
              <a:ext uri="{FF2B5EF4-FFF2-40B4-BE49-F238E27FC236}">
                <a16:creationId xmlns:a16="http://schemas.microsoft.com/office/drawing/2014/main" id="{319FED4E-730B-49EB-A685-21E8CEB0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B24D54A3-EFD8-4E2E-9A1F-6650E1BEBE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78"/>
          <a:stretch/>
        </p:blipFill>
        <p:spPr>
          <a:xfrm>
            <a:off x="971909" y="269907"/>
            <a:ext cx="10248182" cy="17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8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3" b="11643"/>
          <a:stretch/>
        </p:blipFill>
        <p:spPr>
          <a:xfrm>
            <a:off x="-93064" y="58102"/>
            <a:ext cx="12185650" cy="701103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866390"/>
            <a:ext cx="76200" cy="76200"/>
          </a:xfrm>
          <a:prstGeom prst="rect">
            <a:avLst/>
          </a:prstGeom>
          <a:solidFill>
            <a:schemeClr val="dk1">
              <a:alpha val="3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0750" y="2866390"/>
            <a:ext cx="76200" cy="76200"/>
          </a:xfrm>
          <a:prstGeom prst="rect">
            <a:avLst/>
          </a:prstGeom>
          <a:solidFill>
            <a:schemeClr val="dk1">
              <a:alpha val="3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487420"/>
            <a:ext cx="76200" cy="76200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40750" y="3496945"/>
            <a:ext cx="76200" cy="76200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17406" y="2773580"/>
            <a:ext cx="5165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latin typeface="Novecento wide Bold" panose="00000805000000000000" charset="0"/>
                <a:cs typeface="Novecento wide Bold" panose="00000805000000000000" charset="0"/>
              </a:rPr>
              <a:t>PART.4 </a:t>
            </a:r>
            <a:r>
              <a:rPr lang="zh-CN" altLang="en-US" sz="4800" dirty="0">
                <a:latin typeface="Novecento wide Bold" panose="00000805000000000000" charset="0"/>
                <a:cs typeface="Novecento wide Bold" panose="00000805000000000000" charset="0"/>
              </a:rPr>
              <a:t>设计细节</a:t>
            </a:r>
            <a:endParaRPr lang="en-US" altLang="zh-CN" sz="48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600305" y="2866390"/>
            <a:ext cx="28822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建议使用：带图小标题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中文字体：思源黑体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91984A9F-A137-457F-B50C-989EADB42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699006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精美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人设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  <p:extLst>
      <p:ext uri="{BB962C8B-B14F-4D97-AF65-F5344CB8AC3E}">
        <p14:creationId xmlns:p14="http://schemas.microsoft.com/office/powerpoint/2010/main" val="75012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882957"/>
            <a:ext cx="2038350" cy="710451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萨维特</a:t>
            </a:r>
            <a:endParaRPr lang="en-US" altLang="zh-CN" sz="36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萨维特</a:t>
            </a:r>
            <a:endParaRPr lang="en-US" altLang="zh-CN" sz="24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Novecento wide Medium" panose="00000605000000000000" charset="0"/>
                <a:cs typeface="Novecento wide Medium" panose="00000605000000000000" charset="0"/>
              </a:rPr>
              <a:t>Saviter</a:t>
            </a:r>
            <a:endParaRPr lang="en-US" altLang="zh-CN" sz="1400" dirty="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451F48-EC06-476E-915F-2F3778265F12}"/>
              </a:ext>
            </a:extLst>
          </p:cNvPr>
          <p:cNvSpPr txBox="1"/>
          <p:nvPr/>
        </p:nvSpPr>
        <p:spPr>
          <a:xfrm>
            <a:off x="9017389" y="404802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主人公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A661A10-BB18-48DC-80FB-3D7838B3FE8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8"/>
          <a:stretch/>
        </p:blipFill>
        <p:spPr bwMode="auto">
          <a:xfrm>
            <a:off x="4413250" y="-296545"/>
            <a:ext cx="4689475" cy="67614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0476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882957"/>
            <a:ext cx="2038350" cy="710451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诺</a:t>
            </a:r>
            <a:endParaRPr lang="en-US" altLang="zh-CN" sz="36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诺</a:t>
            </a:r>
            <a:endParaRPr lang="en-US" altLang="zh-CN" sz="24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Novecento wide Medium" panose="00000605000000000000" charset="0"/>
                <a:cs typeface="Novecento wide Medium" panose="00000605000000000000" charset="0"/>
              </a:rPr>
              <a:t>Nou</a:t>
            </a:r>
            <a:endParaRPr lang="en-US" altLang="zh-CN" sz="1400" dirty="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451F48-EC06-476E-915F-2F3778265F12}"/>
              </a:ext>
            </a:extLst>
          </p:cNvPr>
          <p:cNvSpPr txBox="1"/>
          <p:nvPr/>
        </p:nvSpPr>
        <p:spPr>
          <a:xfrm>
            <a:off x="9017389" y="4048020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BOSS</a:t>
            </a:r>
            <a:endParaRPr lang="zh-CN" altLang="en-US" sz="1000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C8B7FE0-5979-48FB-BC09-E4E514F920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10" y="-119380"/>
            <a:ext cx="5993337" cy="61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2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7601" y="813688"/>
            <a:ext cx="5902154" cy="3869119"/>
          </a:xfrm>
          <a:prstGeom prst="rect">
            <a:avLst/>
          </a:prstGeom>
          <a:scene3d>
            <a:camera prst="perspectiveLeft" fov="0">
              <a:rot lat="0" lon="0" rev="0"/>
            </a:camera>
            <a:lightRig rig="threePt" dir="t"/>
          </a:scene3d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509397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5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575182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多种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立绘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232640" y="3053715"/>
            <a:ext cx="4820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highlight>
                  <a:srgbClr val="FFFF00"/>
                </a:highlight>
              </a:rPr>
              <a:t>图片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三维旋转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预设为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透视</a:t>
            </a:r>
            <a:r>
              <a:rPr lang="en-US" altLang="zh-CN" sz="2400">
                <a:highlight>
                  <a:srgbClr val="FFFF00"/>
                </a:highlight>
              </a:rPr>
              <a:t>-</a:t>
            </a:r>
            <a:r>
              <a:rPr lang="zh-CN" altLang="en-US" sz="2400">
                <a:highlight>
                  <a:srgbClr val="FFFF00"/>
                </a:highlight>
              </a:rPr>
              <a:t>左透视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7" name="矩形 36"/>
          <p:cNvSpPr/>
          <p:nvPr/>
        </p:nvSpPr>
        <p:spPr>
          <a:xfrm>
            <a:off x="10568940" y="411480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923905" y="426656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568940" y="441833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568940" y="4570095"/>
            <a:ext cx="755015" cy="88265"/>
          </a:xfrm>
          <a:prstGeom prst="rect">
            <a:avLst/>
          </a:prstGeom>
          <a:solidFill>
            <a:srgbClr val="92D050">
              <a:alpha val="62000"/>
            </a:srgb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923905" y="470725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68940" y="4844415"/>
            <a:ext cx="755015" cy="8826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623685" y="5139055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163820" y="3422650"/>
            <a:ext cx="13462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网格"/>
          <p:cNvPicPr>
            <a:picLocks noChangeAspect="1"/>
          </p:cNvPicPr>
          <p:nvPr/>
        </p:nvPicPr>
        <p:blipFill>
          <a:blip r:embed="rId6">
            <a:alphaModFix amt="20000"/>
          </a:blip>
          <a:srcRect l="43434" b="-2768"/>
          <a:stretch>
            <a:fillRect/>
          </a:stretch>
        </p:blipFill>
        <p:spPr>
          <a:xfrm>
            <a:off x="7057390" y="965200"/>
            <a:ext cx="5859145" cy="598805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8" name="图片 47" descr="F:\设计相关\莱茵PPT\背景小元素2.png背景小元素2"/>
          <p:cNvPicPr>
            <a:picLocks noChangeAspect="1"/>
          </p:cNvPicPr>
          <p:nvPr/>
        </p:nvPicPr>
        <p:blipFill>
          <a:blip r:embed="rId7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pic>
        <p:nvPicPr>
          <p:cNvPr id="49" name="图片 48" descr="F:\设计相关\莱茵PPT\背景小元素2.png背景小元素2"/>
          <p:cNvPicPr>
            <a:picLocks noChangeAspect="1"/>
          </p:cNvPicPr>
          <p:nvPr/>
        </p:nvPicPr>
        <p:blipFill>
          <a:blip r:embed="rId7"/>
          <a:srcRect l="10804" t="62931" r="72139" b="18103"/>
          <a:stretch>
            <a:fillRect/>
          </a:stretch>
        </p:blipFill>
        <p:spPr>
          <a:xfrm>
            <a:off x="-49530" y="4418330"/>
            <a:ext cx="1847215" cy="11550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14885" y="3510915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建议内容：图片介绍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0E152522-9CBB-485B-B56F-DA16D182A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41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>
            <a:spLocks noGrp="1"/>
          </p:cNvSpPr>
          <p:nvPr/>
        </p:nvSpPr>
        <p:spPr>
          <a:xfrm>
            <a:off x="8548370" y="6111240"/>
            <a:ext cx="3266440" cy="260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7" name="矩形 6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03575" y="35306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2499995" y="2826385"/>
            <a:ext cx="730250" cy="7308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4370" y="2830195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1035" y="2458085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PART.1 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游戏简述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4370" y="2389505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6275" y="2375535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DEFENDER.</a:t>
            </a:r>
          </a:p>
        </p:txBody>
      </p:sp>
      <p:sp>
        <p:nvSpPr>
          <p:cNvPr id="17" name="矩形 16"/>
          <p:cNvSpPr/>
          <p:nvPr/>
        </p:nvSpPr>
        <p:spPr>
          <a:xfrm>
            <a:off x="523240" y="2314575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616585" y="2146300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76275" y="2893060"/>
            <a:ext cx="168465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SAIDIEWODECHAOREN</a:t>
            </a:r>
          </a:p>
        </p:txBody>
      </p:sp>
      <p:sp>
        <p:nvSpPr>
          <p:cNvPr id="23" name="椭圆 22"/>
          <p:cNvSpPr/>
          <p:nvPr/>
        </p:nvSpPr>
        <p:spPr>
          <a:xfrm>
            <a:off x="5891530" y="309054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362575" y="315214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527425" y="36817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14090" y="330962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PART.2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游戏流程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27425" y="32410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529330" y="32270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CASTER.</a:t>
            </a:r>
          </a:p>
        </p:txBody>
      </p:sp>
      <p:sp>
        <p:nvSpPr>
          <p:cNvPr id="29" name="矩形 28"/>
          <p:cNvSpPr/>
          <p:nvPr/>
        </p:nvSpPr>
        <p:spPr>
          <a:xfrm>
            <a:off x="3376295" y="31661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3469640" y="29978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29330" y="3744595"/>
            <a:ext cx="168465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WODEIXIANGBANFAFANGXAIQU</a:t>
            </a:r>
          </a:p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WOWUDIDEXIAOHUOLONG</a:t>
            </a:r>
          </a:p>
        </p:txBody>
      </p:sp>
      <p:sp>
        <p:nvSpPr>
          <p:cNvPr id="32" name="椭圆 31"/>
          <p:cNvSpPr/>
          <p:nvPr/>
        </p:nvSpPr>
        <p:spPr>
          <a:xfrm>
            <a:off x="7860030" y="239649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7917180" y="186690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444230" y="18656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444230" y="14249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446135" y="14109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MEDIC.</a:t>
            </a:r>
          </a:p>
        </p:txBody>
      </p:sp>
      <p:sp>
        <p:nvSpPr>
          <p:cNvPr id="37" name="矩形 36"/>
          <p:cNvSpPr/>
          <p:nvPr/>
        </p:nvSpPr>
        <p:spPr>
          <a:xfrm>
            <a:off x="8293100" y="13500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5400000">
            <a:off x="8386445" y="11817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446135" y="191897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KESHIHEMODEXIAOFEIJIZHENDEHENHAOYONG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446135" y="149606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PART.3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游戏机制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362315" y="415544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8420100" y="4227195"/>
            <a:ext cx="537845" cy="5391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956040" y="476758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956040" y="432689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957945" y="431292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SUPPORTER.</a:t>
            </a:r>
          </a:p>
        </p:txBody>
      </p:sp>
      <p:sp>
        <p:nvSpPr>
          <p:cNvPr id="47" name="矩形 46"/>
          <p:cNvSpPr/>
          <p:nvPr/>
        </p:nvSpPr>
        <p:spPr>
          <a:xfrm>
            <a:off x="8804910" y="425196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5400000">
            <a:off x="8898255" y="408368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957945" y="482092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ZAOQIDANREN YONGYUANDESHEN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957945" y="439801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PART.4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设计细节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729095" y="3241040"/>
            <a:ext cx="1927860" cy="1092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731885" y="3248660"/>
            <a:ext cx="78105" cy="8064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696960" y="3213735"/>
            <a:ext cx="149860" cy="149860"/>
          </a:xfrm>
          <a:prstGeom prst="ellipse">
            <a:avLst/>
          </a:prstGeom>
          <a:noFill/>
          <a:ln>
            <a:solidFill>
              <a:schemeClr val="bg1">
                <a:alpha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729095" y="3234055"/>
            <a:ext cx="149479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 dirty="0">
                <a:latin typeface="Source Han Sans Heavy" panose="020B0A00000000000000" charset="-122"/>
                <a:ea typeface="Source Han Sans Heavy" panose="020B0A00000000000000" charset="-122"/>
              </a:rPr>
              <a:t>       RHINE LAB.LLC.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52985" y="2617470"/>
            <a:ext cx="29260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建议内容：内容介绍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图内元素内容位置均可调整</a:t>
            </a:r>
            <a:br>
              <a:rPr lang="zh-CN" altLang="en-US">
                <a:highlight>
                  <a:srgbClr val="FFFF00"/>
                </a:highlight>
              </a:rPr>
            </a:b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8" name="标题 1">
            <a:extLst>
              <a:ext uri="{FF2B5EF4-FFF2-40B4-BE49-F238E27FC236}">
                <a16:creationId xmlns:a16="http://schemas.microsoft.com/office/drawing/2014/main" id="{319FED4E-730B-49EB-A685-21E8CEB0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B24D54A3-EFD8-4E2E-9A1F-6650E1BEBE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78"/>
          <a:stretch/>
        </p:blipFill>
        <p:spPr>
          <a:xfrm>
            <a:off x="971909" y="269907"/>
            <a:ext cx="10248182" cy="17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6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2411D4B5-D5B9-483C-8CA0-7D190FE28C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01269" y="5727382"/>
            <a:ext cx="5278120" cy="76771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509397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5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575182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逐帧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动画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232640" y="3053715"/>
            <a:ext cx="4820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highlight>
                  <a:srgbClr val="FFFF00"/>
                </a:highlight>
              </a:rPr>
              <a:t>图片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三维旋转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预设为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透视</a:t>
            </a:r>
            <a:r>
              <a:rPr lang="en-US" altLang="zh-CN" sz="2400">
                <a:highlight>
                  <a:srgbClr val="FFFF00"/>
                </a:highlight>
              </a:rPr>
              <a:t>-</a:t>
            </a:r>
            <a:r>
              <a:rPr lang="zh-CN" altLang="en-US" sz="2400">
                <a:highlight>
                  <a:srgbClr val="FFFF00"/>
                </a:highlight>
              </a:rPr>
              <a:t>左透视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37" name="矩形 36"/>
          <p:cNvSpPr/>
          <p:nvPr/>
        </p:nvSpPr>
        <p:spPr>
          <a:xfrm>
            <a:off x="10568940" y="411480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923905" y="426656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568940" y="441833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568940" y="4570095"/>
            <a:ext cx="755015" cy="88265"/>
          </a:xfrm>
          <a:prstGeom prst="rect">
            <a:avLst/>
          </a:prstGeom>
          <a:solidFill>
            <a:srgbClr val="92D050">
              <a:alpha val="62000"/>
            </a:srgb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923905" y="470725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68940" y="4844415"/>
            <a:ext cx="755015" cy="8826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623685" y="5139055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163820" y="3422650"/>
            <a:ext cx="13462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网格"/>
          <p:cNvPicPr>
            <a:picLocks noChangeAspect="1"/>
          </p:cNvPicPr>
          <p:nvPr/>
        </p:nvPicPr>
        <p:blipFill>
          <a:blip r:embed="rId6">
            <a:alphaModFix amt="20000"/>
          </a:blip>
          <a:srcRect l="43434" b="-2768"/>
          <a:stretch>
            <a:fillRect/>
          </a:stretch>
        </p:blipFill>
        <p:spPr>
          <a:xfrm>
            <a:off x="7057390" y="965200"/>
            <a:ext cx="5859145" cy="598805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8" name="图片 47" descr="F:\设计相关\莱茵PPT\背景小元素2.png背景小元素2"/>
          <p:cNvPicPr>
            <a:picLocks noChangeAspect="1"/>
          </p:cNvPicPr>
          <p:nvPr/>
        </p:nvPicPr>
        <p:blipFill>
          <a:blip r:embed="rId7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pic>
        <p:nvPicPr>
          <p:cNvPr id="49" name="图片 48" descr="F:\设计相关\莱茵PPT\背景小元素2.png背景小元素2"/>
          <p:cNvPicPr>
            <a:picLocks noChangeAspect="1"/>
          </p:cNvPicPr>
          <p:nvPr/>
        </p:nvPicPr>
        <p:blipFill>
          <a:blip r:embed="rId7"/>
          <a:srcRect l="10804" t="62931" r="72139" b="18103"/>
          <a:stretch>
            <a:fillRect/>
          </a:stretch>
        </p:blipFill>
        <p:spPr>
          <a:xfrm>
            <a:off x="-49530" y="4418330"/>
            <a:ext cx="1847215" cy="11550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14885" y="3510915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建议内容：图片介绍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0E152522-9CBB-485B-B56F-DA16D182A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0FA48DA6-0D81-4939-A0A7-19E4C3C9D90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471500" y="490012"/>
            <a:ext cx="5278120" cy="106807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45BE351-0B19-4272-961A-7B2A630ED18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856132" y="1742505"/>
            <a:ext cx="4261485" cy="169735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77156330-F046-488D-83EE-8ABC53E8A12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882004" y="3597887"/>
            <a:ext cx="4261486" cy="19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4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699006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华丽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弹幕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  <p:extLst>
      <p:ext uri="{BB962C8B-B14F-4D97-AF65-F5344CB8AC3E}">
        <p14:creationId xmlns:p14="http://schemas.microsoft.com/office/powerpoint/2010/main" val="51973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797685" y="2399486"/>
            <a:ext cx="2174240" cy="1941557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复杂曲线</a:t>
            </a:r>
            <a:r>
              <a:rPr lang="en-US" altLang="zh-CN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&amp;</a:t>
            </a: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弹幕变换</a:t>
            </a:r>
            <a:endParaRPr lang="en-US" altLang="zh-CN" sz="36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 dirty="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 dirty="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椭圆旋转</a:t>
            </a:r>
            <a:r>
              <a:rPr lang="en-US" altLang="zh-CN" sz="2400" dirty="0">
                <a:latin typeface="Novecento wide Bold" panose="00000805000000000000" charset="0"/>
                <a:cs typeface="Novecento wide Bold" panose="00000805000000000000" charset="0"/>
              </a:rPr>
              <a:t>,</a:t>
            </a:r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矢量叠加</a:t>
            </a:r>
            <a:r>
              <a:rPr lang="en-US" altLang="zh-CN" sz="2400" dirty="0">
                <a:latin typeface="Novecento wide Bold" panose="00000805000000000000" charset="0"/>
                <a:cs typeface="Novecento wide Bold" panose="00000805000000000000" charset="0"/>
              </a:rPr>
              <a:t>...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Novecento wide Medium" panose="00000605000000000000" charset="0"/>
                <a:cs typeface="Novecento wide Medium" panose="00000605000000000000" charset="0"/>
              </a:rPr>
              <a:t>Bullets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451F48-EC06-476E-915F-2F3778265F12}"/>
              </a:ext>
            </a:extLst>
          </p:cNvPr>
          <p:cNvSpPr txBox="1"/>
          <p:nvPr/>
        </p:nvSpPr>
        <p:spPr>
          <a:xfrm>
            <a:off x="9017389" y="404802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弹幕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5AD4F8B-F37C-4221-B5B5-0DF0CEB3BE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8" t="-384" r="4478" b="384"/>
          <a:stretch/>
        </p:blipFill>
        <p:spPr>
          <a:xfrm>
            <a:off x="5008880" y="923037"/>
            <a:ext cx="2804160" cy="27220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951682F-3C0D-4F67-9EEE-BCF5A818E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6565" y="934439"/>
            <a:ext cx="2758319" cy="272316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9DE9B11-9BD6-49B3-A3DE-9C0C686F0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880" y="3657600"/>
            <a:ext cx="2806984" cy="28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1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699006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精致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特效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Novecento wide Medium" panose="00000605000000000000" charset="0"/>
                <a:cs typeface="Novecento wide Medium" panose="00000605000000000000" charset="0"/>
              </a:rPr>
              <a:t>Unity Shader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451F48-EC06-476E-915F-2F3778265F12}"/>
              </a:ext>
            </a:extLst>
          </p:cNvPr>
          <p:cNvSpPr txBox="1"/>
          <p:nvPr/>
        </p:nvSpPr>
        <p:spPr>
          <a:xfrm>
            <a:off x="9017389" y="404802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特殊效果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E07D66-9B01-4202-A636-296F0584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329" y="991493"/>
            <a:ext cx="2762971" cy="267626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2292D9E-3480-42BF-BD54-D5CAA42A6781}"/>
              </a:ext>
            </a:extLst>
          </p:cNvPr>
          <p:cNvPicPr/>
          <p:nvPr/>
        </p:nvPicPr>
        <p:blipFill rotWithShape="1">
          <a:blip r:embed="rId6"/>
          <a:srcRect l="4478" r="4776"/>
          <a:stretch/>
        </p:blipFill>
        <p:spPr bwMode="auto">
          <a:xfrm>
            <a:off x="7821930" y="997267"/>
            <a:ext cx="2663190" cy="26704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D18DFEC-EA2F-4799-94F9-741FE0922F3F}"/>
              </a:ext>
            </a:extLst>
          </p:cNvPr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局部反色</a:t>
            </a:r>
            <a:r>
              <a:rPr lang="en-US" altLang="zh-CN" sz="2400" dirty="0">
                <a:latin typeface="Novecento wide Bold" panose="00000805000000000000" charset="0"/>
                <a:cs typeface="Novecento wide Bold" panose="00000805000000000000" charset="0"/>
              </a:rPr>
              <a:t>,</a:t>
            </a:r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高斯模糊</a:t>
            </a:r>
            <a:r>
              <a:rPr lang="en-US" altLang="zh-CN" sz="2400" dirty="0">
                <a:latin typeface="Novecento wide Bold" panose="00000805000000000000" charset="0"/>
                <a:cs typeface="Novecento wide Bold" panose="00000805000000000000" charset="0"/>
              </a:rPr>
              <a:t>...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6F5AE48-B403-4FA7-A7DA-12859A811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4309" y="3677789"/>
            <a:ext cx="2753491" cy="275349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987CE8A-7B74-4EC7-A0C4-72CD5372D562}"/>
              </a:ext>
            </a:extLst>
          </p:cNvPr>
          <p:cNvSpPr txBox="1"/>
          <p:nvPr/>
        </p:nvSpPr>
        <p:spPr>
          <a:xfrm>
            <a:off x="1849120" y="2676782"/>
            <a:ext cx="2183765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极致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视觉体验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8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699006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组内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分工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</p:spTree>
    <p:extLst>
      <p:ext uri="{BB962C8B-B14F-4D97-AF65-F5344CB8AC3E}">
        <p14:creationId xmlns:p14="http://schemas.microsoft.com/office/powerpoint/2010/main" val="40350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Novecento wide Medium" panose="00000605000000000000" charset="0"/>
                <a:cs typeface="Novecento wide Medium" panose="00000605000000000000" charset="0"/>
              </a:rPr>
              <a:t>Team work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D18DFEC-EA2F-4799-94F9-741FE0922F3F}"/>
              </a:ext>
            </a:extLst>
          </p:cNvPr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详细分工</a:t>
            </a:r>
            <a:endParaRPr lang="en-US" altLang="zh-CN" sz="24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987CE8A-7B74-4EC7-A0C4-72CD5372D562}"/>
              </a:ext>
            </a:extLst>
          </p:cNvPr>
          <p:cNvSpPr txBox="1"/>
          <p:nvPr/>
        </p:nvSpPr>
        <p:spPr>
          <a:xfrm>
            <a:off x="1849120" y="2676782"/>
            <a:ext cx="2183765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组内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分工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40CC0E-7614-496B-ACD0-86F2C2A3F7DA}"/>
              </a:ext>
            </a:extLst>
          </p:cNvPr>
          <p:cNvSpPr txBox="1"/>
          <p:nvPr/>
        </p:nvSpPr>
        <p:spPr>
          <a:xfrm>
            <a:off x="3879421" y="1976199"/>
            <a:ext cx="69172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	</a:t>
            </a:r>
            <a:r>
              <a:rPr lang="zh-CN" altLang="zh-CN" sz="20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游戏主要逻辑编程、弹幕脚本、局内特效：姜昱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kern="10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	</a:t>
            </a:r>
            <a:r>
              <a:rPr lang="zh-CN" altLang="zh-CN" sz="2000" kern="10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贴图</a:t>
            </a:r>
            <a:r>
              <a:rPr lang="zh-CN" altLang="zh-CN" sz="20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、文本制作、人物与剧情设计</a:t>
            </a:r>
            <a:r>
              <a:rPr lang="zh-CN" altLang="en-US" sz="20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、</a:t>
            </a:r>
            <a:r>
              <a:rPr lang="en-US" altLang="zh-CN" sz="20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ppt</a:t>
            </a:r>
            <a:r>
              <a:rPr lang="zh-CN" altLang="zh-CN" sz="20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：王怡彬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	UI</a:t>
            </a:r>
            <a:r>
              <a:rPr lang="zh-CN" altLang="zh-CN" sz="20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设计与制作、部分资源搜集：李旭壮</a:t>
            </a:r>
            <a:endParaRPr lang="en-US" altLang="zh-CN" sz="2000" kern="100" dirty="0"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	</a:t>
            </a:r>
            <a:r>
              <a:rPr lang="zh-CN" altLang="en-US" sz="2000" kern="1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游戏策划：共同完成</a:t>
            </a:r>
            <a:endParaRPr lang="zh-CN" altLang="zh-CN" sz="2000" kern="100" dirty="0"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6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C631A-DBC6-4EF3-BB42-C9E2D662F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AADDFE-6F2F-4B66-9116-716AAD49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29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CF820-4183-4FAA-A818-F8B68B46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70030-4738-4ABD-AC67-B1B5E3A5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59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699006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试玩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展示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FC7998-DE00-4360-A136-4DCF33928431}"/>
              </a:ext>
            </a:extLst>
          </p:cNvPr>
          <p:cNvSpPr txBox="1"/>
          <p:nvPr/>
        </p:nvSpPr>
        <p:spPr>
          <a:xfrm>
            <a:off x="4021584" y="5531921"/>
            <a:ext cx="40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试玩鸣谢</a:t>
            </a:r>
            <a:r>
              <a:rPr lang="en-US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@Bilibili </a:t>
            </a:r>
            <a:r>
              <a:rPr lang="zh-CN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三千世界</a:t>
            </a:r>
            <a:r>
              <a:rPr lang="en-US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-</a:t>
            </a:r>
            <a:r>
              <a:rPr lang="zh-CN" altLang="zh-CN" sz="18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  <a:cs typeface="Times New Roman" panose="02020603050405020304" pitchFamily="18" charset="0"/>
              </a:rPr>
              <a:t>终为冥土</a:t>
            </a:r>
            <a:endParaRPr lang="zh-CN" altLang="en-US" dirty="0"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95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3" b="11643"/>
          <a:stretch/>
        </p:blipFill>
        <p:spPr>
          <a:xfrm>
            <a:off x="59055" y="0"/>
            <a:ext cx="12185650" cy="701103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866390"/>
            <a:ext cx="76200" cy="76200"/>
          </a:xfrm>
          <a:prstGeom prst="rect">
            <a:avLst/>
          </a:prstGeom>
          <a:solidFill>
            <a:schemeClr val="dk1">
              <a:alpha val="3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0750" y="2866390"/>
            <a:ext cx="76200" cy="76200"/>
          </a:xfrm>
          <a:prstGeom prst="rect">
            <a:avLst/>
          </a:prstGeom>
          <a:solidFill>
            <a:schemeClr val="dk1">
              <a:alpha val="3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487420"/>
            <a:ext cx="76200" cy="76200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40750" y="3496945"/>
            <a:ext cx="76200" cy="76200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17406" y="2773580"/>
            <a:ext cx="5165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latin typeface="Novecento wide Bold" panose="00000805000000000000" charset="0"/>
                <a:cs typeface="Novecento wide Bold" panose="00000805000000000000" charset="0"/>
              </a:rPr>
              <a:t>PART.1  </a:t>
            </a:r>
            <a:r>
              <a:rPr lang="zh-CN" altLang="en-US" sz="4800" dirty="0">
                <a:latin typeface="Novecento wide Bold" panose="00000805000000000000" charset="0"/>
                <a:cs typeface="Novecento wide Bold" panose="00000805000000000000" charset="0"/>
              </a:rPr>
              <a:t>游戏简述</a:t>
            </a:r>
            <a:endParaRPr lang="en-US" altLang="zh-CN" sz="48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600305" y="2866390"/>
            <a:ext cx="28822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建议使用：带图小标题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中文字体：思源黑体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91984A9F-A137-457F-B50C-989EADB42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biLevel thresh="50000"/>
            <a:lum bright="78000" contrast="-64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760561"/>
            <a:ext cx="2038350" cy="1202893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Novecento wide Bold" panose="00000805000000000000" charset="0"/>
                <a:cs typeface="Novecento wide Bold" panose="00000805000000000000" charset="0"/>
              </a:rPr>
              <a:t>THANK</a:t>
            </a:r>
          </a:p>
          <a:p>
            <a:pPr algn="ctr"/>
            <a:r>
              <a:rPr lang="en-US" altLang="zh-CN" sz="3600" b="1" dirty="0">
                <a:latin typeface="Novecento wide Bold" panose="00000805000000000000" charset="0"/>
                <a:cs typeface="Novecento wide Bold" panose="00000805000000000000" charset="0"/>
              </a:rPr>
              <a:t>YOU</a:t>
            </a:r>
            <a:endParaRPr lang="en-US" altLang="zh-CN" sz="3600" b="1" dirty="0">
              <a:solidFill>
                <a:schemeClr val="tx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tx1"/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21127D1-AF6D-489B-AA1A-B7991DE63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3038"/>
            <a:ext cx="2640013" cy="1203325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endCxn id="14" idx="1"/>
          </p:cNvCxnSpPr>
          <p:nvPr/>
        </p:nvCxnSpPr>
        <p:spPr>
          <a:xfrm>
            <a:off x="0" y="3422650"/>
            <a:ext cx="4414520" cy="6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97730" y="2933700"/>
            <a:ext cx="239395" cy="9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97730" y="2933700"/>
            <a:ext cx="2797175" cy="9779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10150" y="3124835"/>
            <a:ext cx="24358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Team number: 24</a:t>
            </a:r>
          </a:p>
          <a:p>
            <a:r>
              <a:rPr lang="en-US" altLang="zh-CN" sz="1200" dirty="0" err="1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school:HUST</a:t>
            </a:r>
            <a:endParaRPr lang="en-US" altLang="zh-CN" sz="1200" dirty="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date:2022-05-26</a:t>
            </a:r>
          </a:p>
        </p:txBody>
      </p:sp>
      <p:sp>
        <p:nvSpPr>
          <p:cNvPr id="14" name="矩形 13"/>
          <p:cNvSpPr/>
          <p:nvPr/>
        </p:nvSpPr>
        <p:spPr>
          <a:xfrm>
            <a:off x="4414520" y="3357880"/>
            <a:ext cx="142875" cy="1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851C8CB-0300-4522-83E6-B712098BAC73}"/>
              </a:ext>
            </a:extLst>
          </p:cNvPr>
          <p:cNvSpPr txBox="1">
            <a:spLocks/>
          </p:cNvSpPr>
          <p:nvPr/>
        </p:nvSpPr>
        <p:spPr>
          <a:xfrm>
            <a:off x="142875" y="179388"/>
            <a:ext cx="2640013" cy="1203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575181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设计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思路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如何产生</a:t>
            </a:r>
            <a:endParaRPr lang="en-US" altLang="zh-CN" sz="24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D92F7B-F4DE-4581-AF1B-6B2EFA0025F6}"/>
              </a:ext>
            </a:extLst>
          </p:cNvPr>
          <p:cNvSpPr txBox="1"/>
          <p:nvPr/>
        </p:nvSpPr>
        <p:spPr>
          <a:xfrm>
            <a:off x="4866005" y="1352351"/>
            <a:ext cx="69765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“飞行”→弹幕射击（飞机大战）→加点二次元元素？</a:t>
            </a:r>
            <a:endParaRPr lang="en-US" altLang="zh-CN" sz="20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r>
              <a:rPr lang="zh-CN" altLang="en-US" sz="20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→</a:t>
            </a:r>
            <a:r>
              <a:rPr lang="en-US" altLang="zh-CN" sz="2000" dirty="0" err="1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galgame</a:t>
            </a:r>
            <a:r>
              <a:rPr lang="zh-CN" altLang="en-US" sz="20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式的对话与剧情推进 </a:t>
            </a:r>
            <a:r>
              <a:rPr lang="en-US" altLang="zh-CN" sz="20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+ </a:t>
            </a:r>
            <a:r>
              <a:rPr lang="zh-CN" altLang="en-US" sz="20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类似东方的强表现力弹幕</a:t>
            </a:r>
            <a:endParaRPr lang="en-US" altLang="zh-CN" sz="20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endParaRPr lang="en-US" altLang="zh-CN" sz="20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r>
              <a:rPr lang="zh-CN" altLang="en-US" sz="32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→我们的游戏雏形</a:t>
            </a:r>
          </a:p>
          <a:p>
            <a:b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19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772080" y="1756450"/>
            <a:ext cx="380904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游戏外观   </a:t>
            </a:r>
            <a:endParaRPr lang="en-US" altLang="zh-CN" sz="20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r>
              <a:rPr lang="en-US" altLang="zh-CN" sz="20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      </a:t>
            </a:r>
            <a:r>
              <a:rPr lang="en-US" altLang="zh-CN" sz="16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2</a:t>
            </a:r>
            <a:r>
              <a: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维竖版游戏</a:t>
            </a:r>
            <a:endParaRPr lang="en-US" altLang="zh-CN" sz="16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endParaRPr lang="en-US" altLang="zh-CN" sz="14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游戏类别   </a:t>
            </a:r>
            <a:endParaRPr lang="en-US" altLang="zh-CN" sz="20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r>
              <a:rPr lang="en-US" altLang="zh-CN" sz="20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      </a:t>
            </a:r>
            <a:r>
              <a: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竖版飞行弹幕射击游戏</a:t>
            </a:r>
            <a:endParaRPr lang="en-US" altLang="zh-CN" sz="16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endParaRPr lang="zh-CN" altLang="en-US" sz="14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主题</a:t>
            </a:r>
            <a:r>
              <a: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 </a:t>
            </a:r>
            <a:endParaRPr lang="en-US" altLang="zh-CN" sz="14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r>
              <a:rPr lang="en-US" altLang="zh-CN" sz="14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        </a:t>
            </a:r>
            <a:r>
              <a:rPr lang="zh-CN" altLang="en-US" sz="16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动作、飞行、射击、华丽弹幕、二次元、美少女。</a:t>
            </a:r>
            <a:endParaRPr lang="en-US" altLang="zh-CN" sz="16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>
              <a:latin typeface="思源黑体 Medium" panose="020B0600000000000000" pitchFamily="34" charset="-122"/>
              <a:ea typeface="思源黑体 Medium" panose="020B0600000000000000" pitchFamily="34" charset="-122"/>
              <a:cs typeface="Segoe UI Light" panose="020B0502040204020203" pitchFamily="34" charset="0"/>
            </a:endParaRPr>
          </a:p>
          <a:p>
            <a:r>
              <a:rPr lang="en-US" altLang="zh-CN" sz="14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        </a:t>
            </a:r>
            <a:r>
              <a: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本游戏是</a:t>
            </a:r>
            <a:r>
              <a:rPr lang="en-US" altLang="zh-CN" sz="14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2D</a:t>
            </a:r>
            <a:r>
              <a:rPr lang="zh-CN" altLang="en-US" sz="1400" dirty="0">
                <a:latin typeface="思源黑体 Medium" panose="020B0600000000000000" pitchFamily="34" charset="-122"/>
                <a:ea typeface="思源黑体 Medium" panose="020B0600000000000000" pitchFamily="34" charset="-122"/>
                <a:cs typeface="Segoe UI Light" panose="020B0502040204020203" pitchFamily="34" charset="0"/>
              </a:rPr>
              <a:t>竖版清版飞行弹幕射击游戏，讲述了作为“代行者”的少女解决永夜世界发生的动乱和异变的故事，作为“代行者”，她将碰到什么样的对手，又将展开多么复杂的符卡对决呢？体验本游戏你将获得你的答案。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 dirty="0">
                <a:highlight>
                  <a:srgbClr val="FFFF00"/>
                </a:highlight>
              </a:rPr>
            </a:br>
            <a:br>
              <a:rPr lang="zh-CN" altLang="en-US" dirty="0">
                <a:highlight>
                  <a:srgbClr val="FFFF00"/>
                </a:highlight>
              </a:rPr>
            </a:br>
            <a:r>
              <a:rPr lang="zh-CN" altLang="en-US" dirty="0">
                <a:highlight>
                  <a:srgbClr val="FFFF00"/>
                </a:highlight>
              </a:rPr>
              <a:t>图片设置为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highlight>
                  <a:srgbClr val="FFFF00"/>
                </a:highlight>
              </a:rPr>
              <a:t>效果</a:t>
            </a:r>
            <a:r>
              <a:rPr lang="en-US" altLang="zh-CN" dirty="0">
                <a:highlight>
                  <a:srgbClr val="FFFF00"/>
                </a:highlight>
              </a:rPr>
              <a:t>-</a:t>
            </a:r>
            <a:r>
              <a:rPr lang="zh-CN" altLang="en-US" dirty="0">
                <a:highlight>
                  <a:srgbClr val="FFFF00"/>
                </a:highlight>
              </a:rPr>
              <a:t>三维旋转</a:t>
            </a:r>
            <a:r>
              <a:rPr lang="en-US" altLang="zh-CN" dirty="0">
                <a:highlight>
                  <a:srgbClr val="FFFF00"/>
                </a:highlight>
              </a:rPr>
              <a:t>-</a:t>
            </a:r>
            <a:r>
              <a:rPr lang="zh-CN" altLang="en-US" dirty="0">
                <a:highlight>
                  <a:srgbClr val="FFFF00"/>
                </a:highlight>
              </a:rPr>
              <a:t>透视</a:t>
            </a:r>
            <a:r>
              <a:rPr lang="en-US" altLang="zh-CN" dirty="0">
                <a:highlight>
                  <a:srgbClr val="FFFF00"/>
                </a:highlight>
              </a:rPr>
              <a:t>-</a:t>
            </a:r>
            <a:r>
              <a:rPr lang="zh-CN" altLang="en-US" dirty="0">
                <a:highlight>
                  <a:srgbClr val="FFFF00"/>
                </a:highlight>
              </a:rPr>
              <a:t>右透视</a:t>
            </a:r>
            <a:br>
              <a:rPr lang="zh-CN" altLang="en-US" dirty="0">
                <a:highlight>
                  <a:srgbClr val="FFFF00"/>
                </a:highlight>
              </a:rPr>
            </a:br>
            <a:r>
              <a:rPr lang="zh-CN" altLang="en-US" dirty="0">
                <a:highlight>
                  <a:srgbClr val="FFFF00"/>
                </a:highlight>
              </a:rPr>
              <a:t>可以修改右侧文字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highlight>
                  <a:srgbClr val="FFFF00"/>
                </a:highlight>
              </a:rPr>
              <a:t>介绍</a:t>
            </a:r>
            <a:br>
              <a:rPr lang="zh-CN" altLang="en-US" dirty="0">
                <a:highlight>
                  <a:srgbClr val="FFFF00"/>
                </a:highlight>
              </a:rPr>
            </a:br>
            <a:r>
              <a:rPr lang="zh-CN" altLang="en-US" dirty="0">
                <a:highlight>
                  <a:srgbClr val="FFFF00"/>
                </a:highlight>
              </a:rPr>
              <a:t>英文字体：Novecento wide</a:t>
            </a:r>
          </a:p>
          <a:p>
            <a:pPr algn="l"/>
            <a:r>
              <a:rPr lang="zh-CN" altLang="en-US" dirty="0">
                <a:highlight>
                  <a:srgbClr val="FFFF00"/>
                </a:highlight>
              </a:rPr>
              <a:t>中文字体：思源黑体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089" y="1507477"/>
            <a:ext cx="6068056" cy="4537100"/>
          </a:xfrm>
          <a:prstGeom prst="rect">
            <a:avLst/>
          </a:prstGeom>
          <a:effectLst>
            <a:softEdge rad="63500"/>
          </a:effectLst>
          <a:scene3d>
            <a:camera prst="perspectiveRight"/>
            <a:lightRig rig="threePt" dir="t"/>
          </a:scene3d>
        </p:spPr>
      </p:pic>
      <p:sp>
        <p:nvSpPr>
          <p:cNvPr id="11" name="矩形 10"/>
          <p:cNvSpPr/>
          <p:nvPr/>
        </p:nvSpPr>
        <p:spPr>
          <a:xfrm>
            <a:off x="7465695" y="57575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" y="618426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100" y="13061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6523B79-1323-4654-9604-2BC278C2B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8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575181"/>
            <a:ext cx="2038350" cy="1326004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关键</a:t>
            </a:r>
            <a:endParaRPr lang="en-US" altLang="zh-CN" sz="40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技术</a:t>
            </a:r>
            <a:endParaRPr lang="en-US" altLang="zh-CN" sz="3600" b="1" dirty="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vecento wide Bold" panose="00000805000000000000" charset="0"/>
                <a:cs typeface="Novecento wide Bold" panose="00000805000000000000" charset="0"/>
              </a:rPr>
              <a:t>实现</a:t>
            </a:r>
            <a:endParaRPr lang="en-US" altLang="zh-CN" sz="24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4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49026FB6-AF79-42E9-B931-60D4F470D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D92F7B-F4DE-4581-AF1B-6B2EFA0025F6}"/>
              </a:ext>
            </a:extLst>
          </p:cNvPr>
          <p:cNvSpPr txBox="1"/>
          <p:nvPr/>
        </p:nvSpPr>
        <p:spPr>
          <a:xfrm>
            <a:off x="4376454" y="1289399"/>
            <a:ext cx="64732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1. </a:t>
            </a:r>
            <a:r>
              <a:rPr lang="zh-CN" altLang="zh-CN" sz="2400" b="1" kern="100" dirty="0">
                <a:effectLst/>
                <a:latin typeface="思源黑体 Medium" panose="020B0600000000000000" pitchFamily="34" charset="-122"/>
                <a:ea typeface="思源黑体 Heavy" panose="020B0A00000000000000"/>
              </a:rPr>
              <a:t>全部</a:t>
            </a:r>
            <a:r>
              <a:rPr lang="zh-CN" altLang="zh-CN" sz="24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由</a:t>
            </a:r>
            <a:r>
              <a:rPr lang="en-US" altLang="zh-CN" sz="24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C#</a:t>
            </a:r>
            <a:r>
              <a:rPr lang="zh-CN" altLang="zh-CN" sz="24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脚本实现的主流程控制和自机系统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2. </a:t>
            </a:r>
            <a:r>
              <a:rPr lang="zh-CN" altLang="zh-CN" sz="2400" b="1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对象池技术</a:t>
            </a:r>
            <a:r>
              <a:rPr lang="zh-CN" altLang="zh-CN" sz="24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：弹幕、特效、小怪避免</a:t>
            </a:r>
            <a:r>
              <a:rPr lang="en-US" altLang="zh-CN" sz="2400" kern="100" dirty="0" err="1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gc</a:t>
            </a:r>
            <a:r>
              <a:rPr lang="zh-CN" altLang="zh-CN" sz="24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卡顿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3. </a:t>
            </a:r>
            <a:r>
              <a:rPr lang="zh-CN" altLang="zh-CN" sz="2400" b="1" kern="100" dirty="0"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重点</a:t>
            </a:r>
            <a:r>
              <a:rPr lang="zh-CN" altLang="zh-CN" sz="2400" kern="100" dirty="0"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：</a:t>
            </a:r>
            <a:r>
              <a:rPr lang="en-US" altLang="zh-CN" sz="2400" kern="100" dirty="0"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C#</a:t>
            </a:r>
            <a:r>
              <a:rPr lang="zh-CN" altLang="zh-CN" sz="2400" kern="100" dirty="0">
                <a:effectLst/>
                <a:latin typeface="思源黑体 Heavy" panose="020B0A00000000000000" pitchFamily="34" charset="-122"/>
                <a:ea typeface="思源黑体 Heavy" panose="020B0A00000000000000" pitchFamily="34" charset="-122"/>
              </a:rPr>
              <a:t>脚本控制的弹幕发射与变换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4. </a:t>
            </a:r>
            <a:r>
              <a:rPr lang="en-US" altLang="zh-CN" sz="2400" b="1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unity shader</a:t>
            </a:r>
            <a:r>
              <a:rPr lang="zh-CN" altLang="zh-CN" sz="2400" kern="100" dirty="0"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特效制作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solidFill>
                  <a:srgbClr val="000000"/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5. </a:t>
            </a:r>
            <a:r>
              <a:rPr lang="zh-CN" altLang="zh-CN" sz="2400" kern="100" dirty="0">
                <a:solidFill>
                  <a:srgbClr val="000000"/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点阵图</a:t>
            </a:r>
            <a:r>
              <a:rPr lang="zh-CN" altLang="en-US" sz="2400" kern="100" dirty="0">
                <a:solidFill>
                  <a:srgbClr val="000000"/>
                </a:soli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逐帧动作特效</a:t>
            </a:r>
            <a:endParaRPr lang="zh-CN" altLang="zh-CN" sz="2400" kern="100" dirty="0"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b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15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>
            <a:spLocks noGrp="1"/>
          </p:cNvSpPr>
          <p:nvPr/>
        </p:nvSpPr>
        <p:spPr>
          <a:xfrm>
            <a:off x="8548370" y="6111240"/>
            <a:ext cx="3266440" cy="260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7" name="矩形 6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03575" y="35306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2499995" y="2826385"/>
            <a:ext cx="730250" cy="7308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4370" y="2830195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1035" y="2458085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PART.1 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游戏简述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4370" y="2389505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6275" y="2375535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DEFENDER.</a:t>
            </a:r>
          </a:p>
        </p:txBody>
      </p:sp>
      <p:sp>
        <p:nvSpPr>
          <p:cNvPr id="17" name="矩形 16"/>
          <p:cNvSpPr/>
          <p:nvPr/>
        </p:nvSpPr>
        <p:spPr>
          <a:xfrm>
            <a:off x="523240" y="2314575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616585" y="2146300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76275" y="2893060"/>
            <a:ext cx="168465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SAIDIEWODECHAOREN</a:t>
            </a:r>
          </a:p>
        </p:txBody>
      </p:sp>
      <p:sp>
        <p:nvSpPr>
          <p:cNvPr id="23" name="椭圆 22"/>
          <p:cNvSpPr/>
          <p:nvPr/>
        </p:nvSpPr>
        <p:spPr>
          <a:xfrm>
            <a:off x="5891530" y="309054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362575" y="315214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527425" y="36817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14090" y="330962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PART.2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游戏流程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27425" y="32410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529330" y="32270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CASTER.</a:t>
            </a:r>
          </a:p>
        </p:txBody>
      </p:sp>
      <p:sp>
        <p:nvSpPr>
          <p:cNvPr id="29" name="矩形 28"/>
          <p:cNvSpPr/>
          <p:nvPr/>
        </p:nvSpPr>
        <p:spPr>
          <a:xfrm>
            <a:off x="3376295" y="31661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3469640" y="29978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29330" y="3744595"/>
            <a:ext cx="168465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WODEIXIANGBANFAFANGXAIQU</a:t>
            </a:r>
          </a:p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WOWUDIDEXIAOHUOLONG</a:t>
            </a:r>
          </a:p>
        </p:txBody>
      </p:sp>
      <p:sp>
        <p:nvSpPr>
          <p:cNvPr id="32" name="椭圆 31"/>
          <p:cNvSpPr/>
          <p:nvPr/>
        </p:nvSpPr>
        <p:spPr>
          <a:xfrm>
            <a:off x="7860030" y="239649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7917180" y="186690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444230" y="18656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444230" y="14249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446135" y="14109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MEDIC.</a:t>
            </a:r>
          </a:p>
        </p:txBody>
      </p:sp>
      <p:sp>
        <p:nvSpPr>
          <p:cNvPr id="37" name="矩形 36"/>
          <p:cNvSpPr/>
          <p:nvPr/>
        </p:nvSpPr>
        <p:spPr>
          <a:xfrm>
            <a:off x="8293100" y="13500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5400000">
            <a:off x="8386445" y="11817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446135" y="191897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KESHIHEMODEXIAOFEIJIZHENDEHENHAOYONG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446135" y="149606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PART.3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游戏机制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362315" y="415544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8420100" y="4227195"/>
            <a:ext cx="537845" cy="5391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956040" y="476758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956040" y="432689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957945" y="431292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SUPPORTER.</a:t>
            </a:r>
          </a:p>
        </p:txBody>
      </p:sp>
      <p:sp>
        <p:nvSpPr>
          <p:cNvPr id="47" name="矩形 46"/>
          <p:cNvSpPr/>
          <p:nvPr/>
        </p:nvSpPr>
        <p:spPr>
          <a:xfrm>
            <a:off x="8804910" y="425196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5400000">
            <a:off x="8898255" y="408368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957945" y="482092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ZAOQIDANREN YONGYUANDESHEN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957945" y="439801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altLang="zh-CN" dirty="0">
                <a:latin typeface="Novecento wide Bold" panose="00000805000000000000" charset="0"/>
                <a:cs typeface="Novecento wide Bold" panose="00000805000000000000" charset="0"/>
              </a:rPr>
              <a:t>PART.4 </a:t>
            </a:r>
            <a:r>
              <a:rPr lang="zh-CN" altLang="en-US" dirty="0">
                <a:latin typeface="Novecento wide Bold" panose="00000805000000000000" charset="0"/>
                <a:cs typeface="Novecento wide Bold" panose="00000805000000000000" charset="0"/>
              </a:rPr>
              <a:t>设计细节</a:t>
            </a:r>
            <a:endParaRPr lang="en-US" altLang="zh-CN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729095" y="3241040"/>
            <a:ext cx="1927860" cy="1092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731885" y="3248660"/>
            <a:ext cx="78105" cy="8064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696960" y="3213735"/>
            <a:ext cx="149860" cy="149860"/>
          </a:xfrm>
          <a:prstGeom prst="ellipse">
            <a:avLst/>
          </a:prstGeom>
          <a:noFill/>
          <a:ln>
            <a:solidFill>
              <a:schemeClr val="bg1">
                <a:alpha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729095" y="3234055"/>
            <a:ext cx="149479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" dirty="0">
                <a:latin typeface="Source Han Sans Heavy" panose="020B0A00000000000000" charset="-122"/>
                <a:ea typeface="Source Han Sans Heavy" panose="020B0A00000000000000" charset="-122"/>
              </a:rPr>
              <a:t>       RHINE LAB.LLC.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52985" y="2617470"/>
            <a:ext cx="29260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建议内容：内容介绍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图内元素内容位置均可调整</a:t>
            </a:r>
            <a:br>
              <a:rPr lang="zh-CN" altLang="en-US">
                <a:highlight>
                  <a:srgbClr val="FFFF00"/>
                </a:highlight>
              </a:rPr>
            </a:b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58" name="标题 1">
            <a:extLst>
              <a:ext uri="{FF2B5EF4-FFF2-40B4-BE49-F238E27FC236}">
                <a16:creationId xmlns:a16="http://schemas.microsoft.com/office/drawing/2014/main" id="{319FED4E-730B-49EB-A685-21E8CEB0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B24D54A3-EFD8-4E2E-9A1F-6650E1BEBE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78"/>
          <a:stretch/>
        </p:blipFill>
        <p:spPr>
          <a:xfrm>
            <a:off x="971909" y="269907"/>
            <a:ext cx="10248182" cy="171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3" b="11643"/>
          <a:stretch/>
        </p:blipFill>
        <p:spPr>
          <a:xfrm>
            <a:off x="59055" y="-76518"/>
            <a:ext cx="12185650" cy="701103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7500"/>
          </a:bodyPr>
          <a:lstStyle/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866390"/>
            <a:ext cx="76200" cy="76200"/>
          </a:xfrm>
          <a:prstGeom prst="rect">
            <a:avLst/>
          </a:prstGeom>
          <a:solidFill>
            <a:schemeClr val="dk1">
              <a:alpha val="3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0750" y="2866390"/>
            <a:ext cx="76200" cy="76200"/>
          </a:xfrm>
          <a:prstGeom prst="rect">
            <a:avLst/>
          </a:prstGeom>
          <a:solidFill>
            <a:schemeClr val="dk1">
              <a:alpha val="3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487420"/>
            <a:ext cx="76200" cy="76200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40750" y="3496945"/>
            <a:ext cx="76200" cy="76200"/>
          </a:xfrm>
          <a:prstGeom prst="rect">
            <a:avLst/>
          </a:prstGeom>
          <a:solidFill>
            <a:schemeClr val="dk1">
              <a:alpha val="4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17406" y="2773580"/>
            <a:ext cx="5165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>
                <a:latin typeface="Novecento wide Bold" panose="00000805000000000000" charset="0"/>
                <a:cs typeface="Novecento wide Bold" panose="00000805000000000000" charset="0"/>
              </a:rPr>
              <a:t>PART.2 </a:t>
            </a:r>
            <a:r>
              <a:rPr lang="zh-CN" altLang="en-US" sz="4800" dirty="0">
                <a:latin typeface="Novecento wide Bold" panose="00000805000000000000" charset="0"/>
                <a:cs typeface="Novecento wide Bold" panose="00000805000000000000" charset="0"/>
              </a:rPr>
              <a:t>游戏流程</a:t>
            </a:r>
            <a:endParaRPr lang="en-US" altLang="zh-CN" sz="48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600305" y="2866390"/>
            <a:ext cx="28822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highlight>
                  <a:srgbClr val="FFFF00"/>
                </a:highlight>
              </a:rPr>
              <a:t>建议使用：带图小标题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中文字体：思源黑体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91984A9F-A137-457F-B50C-989EADB42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" y="179388"/>
            <a:ext cx="2640013" cy="1203325"/>
          </a:xfrm>
        </p:spPr>
        <p:txBody>
          <a:bodyPr/>
          <a:lstStyle/>
          <a:p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第</a:t>
            </a:r>
            <a:r>
              <a:rPr lang="en-US" altLang="zh-CN" sz="2800" dirty="0">
                <a:latin typeface="Novecento wide Bold" panose="00000805000000000000" charset="0"/>
                <a:cs typeface="Novecento wide Bold" panose="00000805000000000000" charset="0"/>
              </a:rPr>
              <a:t>24</a:t>
            </a:r>
            <a:r>
              <a:rPr lang="zh-CN" altLang="en-US" sz="2800" dirty="0">
                <a:latin typeface="Novecento wide Bold" panose="00000805000000000000" charset="0"/>
                <a:cs typeface="Novecento wide Bold" panose="00000805000000000000" charset="0"/>
              </a:rPr>
              <a:t>号小组</a:t>
            </a:r>
            <a:br>
              <a:rPr lang="en-US" altLang="zh-CN" sz="28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 dirty="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 dirty="0">
                <a:latin typeface="Novecento wide Medium" panose="00000605000000000000" charset="0"/>
                <a:cs typeface="Novecento wide Medium" panose="00000605000000000000" charset="0"/>
              </a:rPr>
              <a:t>Team 24</a:t>
            </a:r>
            <a:endParaRPr lang="en-US" altLang="zh-CN" sz="2000" dirty="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7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AzYjYzNzI1MzUyYTQ0YjZkNmEyMmM5MzQzZmQzY2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45,&quot;width&quot;:274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2564</Words>
  <Application>Microsoft Office PowerPoint</Application>
  <PresentationFormat>宽屏</PresentationFormat>
  <Paragraphs>477</Paragraphs>
  <Slides>41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Novecento wide Bold</vt:lpstr>
      <vt:lpstr>Novecento wide Medium</vt:lpstr>
      <vt:lpstr>Source Han Sans Heavy</vt:lpstr>
      <vt:lpstr>Source Han Sans Regular</vt:lpstr>
      <vt:lpstr>思源黑体 Heavy</vt:lpstr>
      <vt:lpstr>思源黑体 Medium</vt:lpstr>
      <vt:lpstr>Arial</vt:lpstr>
      <vt:lpstr>Calibri</vt:lpstr>
      <vt:lpstr>Times New Roman</vt:lpstr>
      <vt:lpstr>Office 主题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PowerPoint 演示文稿</vt:lpstr>
      <vt:lpstr>第24号小组 SYNTHESIZE    INFORMATION Team 24</vt:lpstr>
      <vt:lpstr>第24号小组 SYNTHESIZE    INFORMATION Team 24</vt:lpstr>
      <vt:lpstr>第24号小组 SYNTHESIZE    INFORMATION Team 24</vt:lpstr>
      <vt:lpstr>第24号小组 SYNTHESIZE    INFORMATION Team 24</vt:lpstr>
      <vt:lpstr>PowerPoint 演示文稿</vt:lpstr>
      <vt:lpstr>第24号小组 SYNTHESIZE    INFORMATION Team 24</vt:lpstr>
      <vt:lpstr>PowerPoint 演示文稿</vt:lpstr>
      <vt:lpstr>第24号小组 SYNTHESIZE    INFORMATION Team 24</vt:lpstr>
      <vt:lpstr>PowerPoint 演示文稿</vt:lpstr>
      <vt:lpstr>第24号小组 SYNTHESIZE    INFORMATION Team 24</vt:lpstr>
      <vt:lpstr>PowerPoint 演示文稿</vt:lpstr>
      <vt:lpstr>PowerPoint 演示文稿</vt:lpstr>
      <vt:lpstr>PowerPoint 演示文稿</vt:lpstr>
      <vt:lpstr>第24号小组 SYNTHESIZE    INFORMATION Team 24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第24号小组 SYNTHESIZE    INFORMATION Team 24</dc:title>
  <dc:creator>Fly Lee</dc:creator>
  <cp:lastModifiedBy>Lee Fly</cp:lastModifiedBy>
  <cp:revision>78</cp:revision>
  <dcterms:created xsi:type="dcterms:W3CDTF">2022-05-16T07:12:00Z</dcterms:created>
  <dcterms:modified xsi:type="dcterms:W3CDTF">2022-05-26T13:03:59Z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816161F786DD43A3B3312AEA9E114B0B</vt:lpwstr>
  </property>
  <property fmtid="{D5CDD505-2E9C-101B-9397-08002B2CF9AE}" pid="3" name="KSOProductBuildVer">
    <vt:lpwstr>2052-11.1.0.11691</vt:lpwstr>
  </property>
</Properties>
</file>